
<file path=[Content_Types].xml><?xml version="1.0" encoding="utf-8"?>
<Types xmlns="http://schemas.openxmlformats.org/package/2006/content-types">
  <Override PartName="/ppt/tags/tag569.xml" ContentType="application/vnd.openxmlformats-officedocument.presentationml.tags+xml"/>
  <Override PartName="/ppt/slideLayouts/slideLayout307.xml" ContentType="application/vnd.openxmlformats-officedocument.presentationml.slideLayout+xml"/>
  <Override PartName="/ppt/slideLayouts/slideLayout93.xml" ContentType="application/vnd.openxmlformats-officedocument.presentationml.slideLayout+xml"/>
  <Override PartName="/ppt/tags/tag755.xml" ContentType="application/vnd.openxmlformats-officedocument.presentationml.tags+xml"/>
  <Override PartName="/ppt/tags/tag941.xml" ContentType="application/vnd.openxmlformats-officedocument.presentationml.tags+xml"/>
  <Override PartName="/ppt/tags/tag1087.xml" ContentType="application/vnd.openxmlformats-officedocument.presentationml.tags+xml"/>
  <Override PartName="/ppt/tags/tag1103.xml" ContentType="application/vnd.openxmlformats-officedocument.presentationml.tags+xml"/>
  <Override PartName="/ppt/slides/slide25.xml" ContentType="application/vnd.openxmlformats-officedocument.presentationml.slide+xml"/>
  <Override PartName="/ppt/tags/tag263.xml" ContentType="application/vnd.openxmlformats-officedocument.presentationml.tags+xml"/>
  <Override PartName="/ppt/slideLayouts/slideLayout171.xml" ContentType="application/vnd.openxmlformats-officedocument.presentationml.slideLayout+xml"/>
  <Override PartName="/ppt/tags/tag1273.xml" ContentType="application/vnd.openxmlformats-officedocument.presentationml.tags+xml"/>
  <Override PartName="/ppt/slideLayouts/slideLayout408.xml" ContentType="application/vnd.openxmlformats-officedocument.presentationml.slideLayout+xml"/>
  <Default Extension="xml" ContentType="application/xml"/>
  <Override PartName="/ppt/slideLayouts/slideLayout24.xml" ContentType="application/vnd.openxmlformats-officedocument.presentationml.slideLayout+xml"/>
  <Override PartName="/ppt/tags/tag1018.xml" ContentType="application/vnd.openxmlformats-officedocument.presentationml.tags+xml"/>
  <Override PartName="/ppt/tags/tag1204.xml" ContentType="application/vnd.openxmlformats-officedocument.presentationml.tags+xml"/>
  <Override PartName="/ppt/notesSlides/notesSlide16.xml" ContentType="application/vnd.openxmlformats-officedocument.presentationml.notesSlide+xml"/>
  <Override PartName="/ppt/tags/tag63.xml" ContentType="application/vnd.openxmlformats-officedocument.presentationml.tags+xml"/>
  <Override PartName="/ppt/tags/tag178.xml" ContentType="application/vnd.openxmlformats-officedocument.presentationml.tags+xml"/>
  <Override PartName="/ppt/slideLayouts/slideLayout102.xml" ContentType="application/vnd.openxmlformats-officedocument.presentationml.slideLayout+xml"/>
  <Override PartName="/ppt/tags/tag364.xml" ContentType="application/vnd.openxmlformats-officedocument.presentationml.tags+xml"/>
  <Override PartName="/ppt/tags/tag856.xml" ContentType="application/vnd.openxmlformats-officedocument.presentationml.tags+xml"/>
  <Override PartName="/ppt/tags/tag1188.xml" ContentType="application/vnd.openxmlformats-officedocument.presentationml.tags+xml"/>
  <Override PartName="/ppt/slideMasters/slideMaster11.xml" ContentType="application/vnd.openxmlformats-officedocument.presentationml.slideMaster+xml"/>
  <Override PartName="/ppt/tags/tag109.xml" ContentType="application/vnd.openxmlformats-officedocument.presentationml.tags+xml"/>
  <Override PartName="/ppt/tags/tag550.xml" ContentType="application/vnd.openxmlformats-officedocument.presentationml.tags+xml"/>
  <Override PartName="/ppt/slideLayouts/slideLayout272.xml" ContentType="application/vnd.openxmlformats-officedocument.presentationml.slideLayout+xml"/>
  <Override PartName="/ppt/tags/tag1374.xml" ContentType="application/vnd.openxmlformats-officedocument.presentationml.tags+xml"/>
  <Override PartName="/ppt/tags/tag279.xml" ContentType="application/vnd.openxmlformats-officedocument.presentationml.tags+xml"/>
  <Override PartName="/ppt/slideLayouts/slideLayout203.xml" ContentType="application/vnd.openxmlformats-officedocument.presentationml.slideLayout+xml"/>
  <Override PartName="/ppt/theme/theme32.xml" ContentType="application/vnd.openxmlformats-officedocument.theme+xml"/>
  <Override PartName="/ppt/tags/tag957.xml" ContentType="application/vnd.openxmlformats-officedocument.presentationml.tags+xml"/>
  <Override PartName="/ppt/tags/tag1119.xml" ContentType="application/vnd.openxmlformats-officedocument.presentationml.tags+xml"/>
  <Override PartName="/ppt/tags/tag1305.xml" ContentType="application/vnd.openxmlformats-officedocument.presentationml.tags+xml"/>
  <Override PartName="/ppt/tags/tag465.xml" ContentType="application/vnd.openxmlformats-officedocument.presentationml.tags+xml"/>
  <Override PartName="/ppt/slideLayouts/slideLayout187.xml" ContentType="application/vnd.openxmlformats-officedocument.presentationml.slideLayout+xml"/>
  <Override PartName="/ppt/slideLayouts/slideLayout373.xml" ContentType="application/vnd.openxmlformats-officedocument.presentationml.slideLayout+xml"/>
  <Override PartName="/ppt/tags/tag1289.xml" ContentType="application/vnd.openxmlformats-officedocument.presentationml.tags+xml"/>
  <Override PartName="/ppt/tags/tag1475.xml" ContentType="application/vnd.openxmlformats-officedocument.presentationml.tags+xml"/>
  <Default Extension="png" ContentType="image/png"/>
  <Override PartName="/ppt/slideLayouts/slideLayout118.xml" ContentType="application/vnd.openxmlformats-officedocument.presentationml.slideLayout+xml"/>
  <Override PartName="/ppt/tags/tag651.xml" ContentType="application/vnd.openxmlformats-officedocument.presentationml.tags+xml"/>
  <Override PartName="/ppt/tags/tag79.xml" ContentType="application/vnd.openxmlformats-officedocument.presentationml.tags+xml"/>
  <Override PartName="/ppt/slideLayouts/slideLayout304.xml" ContentType="application/vnd.openxmlformats-officedocument.presentationml.slideLayout+xml"/>
  <Override PartName="/ppt/tags/tag1406.xml" ContentType="application/vnd.openxmlformats-officedocument.presentationml.tags+xml"/>
  <Override PartName="/ppt/diagrams/quickStyle3.xml" ContentType="application/vnd.openxmlformats-officedocument.drawingml.diagramStyle+xml"/>
  <Override PartName="/ppt/slideMasters/slideMaster27.xml" ContentType="application/vnd.openxmlformats-officedocument.presentationml.slideMaster+xml"/>
  <Override PartName="/ppt/slideLayouts/slideLayout90.xml" ContentType="application/vnd.openxmlformats-officedocument.presentationml.slideLayout+xml"/>
  <Override PartName="/ppt/tags/tag566.xml" ContentType="application/vnd.openxmlformats-officedocument.presentationml.tags+xml"/>
  <Override PartName="/ppt/tags/tag752.xml" ContentType="application/vnd.openxmlformats-officedocument.presentationml.tags+xml"/>
  <Override PartName="/ppt/slideLayouts/slideLayout288.xml" ContentType="application/vnd.openxmlformats-officedocument.presentationml.slideLayout+xml"/>
  <Override PartName="/ppt/tags/tag1100.xml" ContentType="application/vnd.openxmlformats-officedocument.presentationml.tags+xml"/>
  <Override PartName="/ppt/slideLayouts/slideLayout474.xml" ContentType="application/vnd.openxmlformats-officedocument.presentationml.slideLayout+xml"/>
  <Override PartName="/ppt/slides/slide22.xml" ContentType="application/vnd.openxmlformats-officedocument.presentationml.slide+xml"/>
  <Override PartName="/ppt/tags/tag260.xml" ContentType="application/vnd.openxmlformats-officedocument.presentationml.tags+xml"/>
  <Override PartName="/ppt/slideLayouts/slideLayout219.xml" ContentType="application/vnd.openxmlformats-officedocument.presentationml.slideLayout+xml"/>
  <Override PartName="/ppt/tags/tag1084.xml" ContentType="application/vnd.openxmlformats-officedocument.presentationml.tags+xml"/>
  <Override PartName="/ppt/tags/tag1270.xml" ContentType="application/vnd.openxmlformats-officedocument.presentationml.tags+xml"/>
  <Override PartName="/ppt/theme/theme48.xml" ContentType="application/vnd.openxmlformats-officedocument.theme+xml"/>
  <Override PartName="/ppt/slideLayouts/slideLayout21.xml" ContentType="application/vnd.openxmlformats-officedocument.presentationml.slideLayout+xml"/>
  <Override PartName="/ppt/tags/tag667.xml" ContentType="application/vnd.openxmlformats-officedocument.presentationml.tags+xml"/>
  <Override PartName="/ppt/tags/tag1015.xml" ContentType="application/vnd.openxmlformats-officedocument.presentationml.tags+xml"/>
  <Override PartName="/ppt/slideLayouts/slideLayout389.xml" ContentType="application/vnd.openxmlformats-officedocument.presentationml.slideLayout+xml"/>
  <Override PartName="/ppt/slideLayouts/slideLayout405.xml" ContentType="application/vnd.openxmlformats-officedocument.presentationml.slideLayout+xml"/>
  <Override PartName="/ppt/tags/tag1507.xml" ContentType="application/vnd.openxmlformats-officedocument.presentationml.tags+xml"/>
  <Override PartName="/ppt/notesSlides/notesSlide13.xml" ContentType="application/vnd.openxmlformats-officedocument.presentationml.notesSlide+xml"/>
  <Override PartName="/ppt/tags/tag175.xml" ContentType="application/vnd.openxmlformats-officedocument.presentationml.tags+xml"/>
  <Override PartName="/ppt/tags/tag853.xml" ContentType="application/vnd.openxmlformats-officedocument.presentationml.tags+xml"/>
  <Override PartName="/ppt/tags/tag1185.xml" ContentType="application/vnd.openxmlformats-officedocument.presentationml.tags+xml"/>
  <Override PartName="/ppt/tags/tag1201.xml" ContentType="application/vnd.openxmlformats-officedocument.presentationml.tags+xml"/>
  <Override PartName="/ppt/tags/tag60.xml" ContentType="application/vnd.openxmlformats-officedocument.presentationml.tags+xml"/>
  <Override PartName="/ppt/tags/tag361.xml" ContentType="application/vnd.openxmlformats-officedocument.presentationml.tags+xml"/>
  <Override PartName="/ppt/tags/tag1371.xml" ContentType="application/vnd.openxmlformats-officedocument.presentationml.tags+xml"/>
  <Override PartName="/ppt/tags/tag106.xml" ContentType="application/vnd.openxmlformats-officedocument.presentationml.tags+xml"/>
  <Override PartName="/ppt/tags/tag768.xml" ContentType="application/vnd.openxmlformats-officedocument.presentationml.tags+xml"/>
  <Override PartName="/ppt/tags/tag1116.xml" ContentType="application/vnd.openxmlformats-officedocument.presentationml.tags+xml"/>
  <Override PartName="/ppt/tags/tag276.xml" ContentType="application/vnd.openxmlformats-officedocument.presentationml.tags+xml"/>
  <Override PartName="/ppt/tags/tag462.xml" ContentType="application/vnd.openxmlformats-officedocument.presentationml.tags+xml"/>
  <Override PartName="/ppt/slideLayouts/slideLayout184.xml" ContentType="application/vnd.openxmlformats-officedocument.presentationml.slideLayout+xml"/>
  <Override PartName="/ppt/slideLayouts/slideLayout200.xml" ContentType="application/vnd.openxmlformats-officedocument.presentationml.slideLayout+xml"/>
  <Override PartName="/ppt/tags/tag954.xml" ContentType="application/vnd.openxmlformats-officedocument.presentationml.tags+xml"/>
  <Override PartName="/ppt/tags/tag1286.xml" ContentType="application/vnd.openxmlformats-officedocument.presentationml.tags+xml"/>
  <Override PartName="/ppt/tags/tag1302.xml" ContentType="application/vnd.openxmlformats-officedocument.presentationml.tags+xml"/>
  <Override PartName="/ppt/slideLayouts/slideLayout37.xml" ContentType="application/vnd.openxmlformats-officedocument.presentationml.slideLayout+xml"/>
  <Override PartName="/ppt/tags/tag207.xml" ContentType="application/vnd.openxmlformats-officedocument.presentationml.tags+xml"/>
  <Override PartName="/ppt/slideLayouts/slideLayout370.xml" ContentType="application/vnd.openxmlformats-officedocument.presentationml.slideLayout+xml"/>
  <Override PartName="/ppt/tags/tag1472.xml" ContentType="application/vnd.openxmlformats-officedocument.presentationml.tags+xml"/>
  <Override PartName="/ppt/slideLayouts/slideLayout115.xml" ContentType="application/vnd.openxmlformats-officedocument.presentationml.slideLayout+xml"/>
  <Override PartName="/ppt/tags/tag869.xml" ContentType="application/vnd.openxmlformats-officedocument.presentationml.tags+xml"/>
  <Override PartName="/ppt/slideLayouts/slideLayout301.xml" ContentType="application/vnd.openxmlformats-officedocument.presentationml.slideLayout+xml"/>
  <Override PartName="/ppt/tags/tag1217.xml" ContentType="application/vnd.openxmlformats-officedocument.presentationml.tags+xml"/>
  <Override PartName="/ppt/tags/tag1403.xml" ContentType="application/vnd.openxmlformats-officedocument.presentationml.tags+xml"/>
  <Override PartName="/ppt/tags/tag76.xml" ContentType="application/vnd.openxmlformats-officedocument.presentationml.tags+xml"/>
  <Override PartName="/ppt/tags/tag377.xml" ContentType="application/vnd.openxmlformats-officedocument.presentationml.tags+xml"/>
  <Override PartName="/ppt/tags/tag563.xml" ContentType="application/vnd.openxmlformats-officedocument.presentationml.tags+xml"/>
  <Override PartName="/ppt/slideLayouts/slideLayout285.xml" ContentType="application/vnd.openxmlformats-officedocument.presentationml.slideLayout+xml"/>
  <Override PartName="/ppt/tags/tag1387.xml" ContentType="application/vnd.openxmlformats-officedocument.presentationml.tags+xml"/>
  <Override PartName="/ppt/slideMasters/slideMaster24.xml" ContentType="application/vnd.openxmlformats-officedocument.presentationml.slideMaster+xml"/>
  <Override PartName="/ppt/tags/tag308.xml" ContentType="application/vnd.openxmlformats-officedocument.presentationml.tags+xml"/>
  <Override PartName="/ppt/tags/tag1081.xml" ContentType="application/vnd.openxmlformats-officedocument.presentationml.tags+xml"/>
  <Override PartName="/ppt/theme/theme45.xml" ContentType="application/vnd.openxmlformats-officedocument.theme+xml"/>
  <Override PartName="/ppt/tags/tag1318.xml" ContentType="application/vnd.openxmlformats-officedocument.presentationml.tags+xml"/>
  <Override PartName="/ppt/slideLayouts/slideLayout471.xml" ContentType="application/vnd.openxmlformats-officedocument.presentationml.slideLayout+xml"/>
  <Override PartName="/ppt/tags/tag478.xml" ContentType="application/vnd.openxmlformats-officedocument.presentationml.tags+xml"/>
  <Override PartName="/ppt/slideLayouts/slideLayout216.xml" ContentType="application/vnd.openxmlformats-officedocument.presentationml.slideLayout+xml"/>
  <Override PartName="/ppt/slideLayouts/slideLayout402.xml" ContentType="application/vnd.openxmlformats-officedocument.presentationml.slideLayout+xml"/>
  <Override PartName="/ppt/tags/tag1504.xml" ContentType="application/vnd.openxmlformats-officedocument.presentationml.tags+xml"/>
  <Override PartName="/ppt/diagrams/layout3.xml" ContentType="application/vnd.openxmlformats-officedocument.drawingml.diagramLayout+xml"/>
  <Override PartName="/ppt/tags/tag664.xml" ContentType="application/vnd.openxmlformats-officedocument.presentationml.tags+xml"/>
  <Override PartName="/ppt/tags/tag850.xml" ContentType="application/vnd.openxmlformats-officedocument.presentationml.tags+xml"/>
  <Override PartName="/ppt/tags/tag1012.xml" ContentType="application/vnd.openxmlformats-officedocument.presentationml.tags+xml"/>
  <Override PartName="/ppt/slideLayouts/slideLayout386.xml" ContentType="application/vnd.openxmlformats-officedocument.presentationml.slideLayout+xml"/>
  <Override PartName="/ppt/tags/tag1488.xml" ContentType="application/vnd.openxmlformats-officedocument.presentationml.tags+xml"/>
  <Override PartName="/ppt/notesSlides/notesSlide10.xml" ContentType="application/vnd.openxmlformats-officedocument.presentationml.notesSlide+xml"/>
  <Override PartName="/ppt/tags/tag172.xml" ContentType="application/vnd.openxmlformats-officedocument.presentationml.tags+xml"/>
  <Override PartName="/ppt/tags/tag409.xml" ContentType="application/vnd.openxmlformats-officedocument.presentationml.tags+xml"/>
  <Override PartName="/ppt/slideLayouts/slideLayout317.xml" ContentType="application/vnd.openxmlformats-officedocument.presentationml.slideLayout+xml"/>
  <Override PartName="/ppt/tags/tag1182.xml" ContentType="application/vnd.openxmlformats-officedocument.presentationml.tags+xml"/>
  <Override PartName="/ppt/tags/tag1419.xml" ContentType="application/vnd.openxmlformats-officedocument.presentationml.tags+xml"/>
  <Override PartName="/ppt/tags/tag103.xml" ContentType="application/vnd.openxmlformats-officedocument.presentationml.tags+xml"/>
  <Override PartName="/ppt/tags/tag579.xml" ContentType="application/vnd.openxmlformats-officedocument.presentationml.tags+xml"/>
  <Override PartName="/ppt/tags/tag1113.xml" ContentType="application/vnd.openxmlformats-officedocument.presentationml.tags+xml"/>
  <Override PartName="/ppt/tags/tag273.xml" ContentType="application/vnd.openxmlformats-officedocument.presentationml.tags+xml"/>
  <Override PartName="/ppt/tags/tag765.xml" ContentType="application/vnd.openxmlformats-officedocument.presentationml.tags+xml"/>
  <Override PartName="/ppt/tags/tag951.xml" ContentType="application/vnd.openxmlformats-officedocument.presentationml.tags+xml"/>
  <Override PartName="/ppt/tags/tag1097.xml" ContentType="application/vnd.openxmlformats-officedocument.presentationml.tags+xml"/>
  <Override PartName="/ppt/slideLayouts/slideLayout34.xml" ContentType="application/vnd.openxmlformats-officedocument.presentationml.slideLayout+xml"/>
  <Override PartName="/ppt/slideLayouts/slideLayout181.xml" ContentType="application/vnd.openxmlformats-officedocument.presentationml.slideLayout+xml"/>
  <Override PartName="/ppt/tags/tag1283.xml" ContentType="application/vnd.openxmlformats-officedocument.presentationml.tags+xml"/>
  <Override PartName="/ppt/slideLayouts/slideLayout418.xml" ContentType="application/vnd.openxmlformats-officedocument.presentationml.slideLayout+xml"/>
  <Override PartName="/ppt/tags/tag188.xml" ContentType="application/vnd.openxmlformats-officedocument.presentationml.tags+xml"/>
  <Override PartName="/ppt/tags/tag204.xml" ContentType="application/vnd.openxmlformats-officedocument.presentationml.tags+xml"/>
  <Override PartName="/ppt/slideLayouts/slideLayout112.xml" ContentType="application/vnd.openxmlformats-officedocument.presentationml.slideLayout+xml"/>
  <Override PartName="/ppt/tags/tag866.xml" ContentType="application/vnd.openxmlformats-officedocument.presentationml.tags+xml"/>
  <Override PartName="/ppt/tags/tag1028.xml" ContentType="application/vnd.openxmlformats-officedocument.presentationml.tags+xml"/>
  <Override PartName="/ppt/tags/tag1214.xml" ContentType="application/vnd.openxmlformats-officedocument.presentationml.tags+xml"/>
  <Override PartName="/ppt/tags/tag73.xml" ContentType="application/vnd.openxmlformats-officedocument.presentationml.tags+xml"/>
  <Override PartName="/ppt/tags/tag374.xml" ContentType="application/vnd.openxmlformats-officedocument.presentationml.tags+xml"/>
  <Override PartName="/ppt/tags/tag1198.xml" ContentType="application/vnd.openxmlformats-officedocument.presentationml.tags+xml"/>
  <Override PartName="/ppt/tags/tag1384.xml" ContentType="application/vnd.openxmlformats-officedocument.presentationml.tags+xml"/>
  <Override PartName="/ppt/tags/tag1400.xml" ContentType="application/vnd.openxmlformats-officedocument.presentationml.tags+xml"/>
  <Override PartName="/ppt/slideMasters/slideMaster21.xml" ContentType="application/vnd.openxmlformats-officedocument.presentationml.slideMaster+xml"/>
  <Override PartName="/ppt/tags/tag119.xml" ContentType="application/vnd.openxmlformats-officedocument.presentationml.tags+xml"/>
  <Override PartName="/ppt/tags/tag560.xml" ContentType="application/vnd.openxmlformats-officedocument.presentationml.tags+xml"/>
  <Override PartName="/ppt/slideLayouts/slideLayout282.xml" ContentType="application/vnd.openxmlformats-officedocument.presentationml.slideLayout+xml"/>
  <Override PartName="/ppt/tags/tag1129.xml" ContentType="application/vnd.openxmlformats-officedocument.presentationml.tags+xml"/>
  <Override PartName="/ppt/theme/theme42.xml" ContentType="application/vnd.openxmlformats-officedocument.theme+xml"/>
  <Override PartName="/ppt/theme/theme9.xml" ContentType="application/vnd.openxmlformats-officedocument.theme+xml"/>
  <Override PartName="/ppt/tags/tag289.xml" ContentType="application/vnd.openxmlformats-officedocument.presentationml.tags+xml"/>
  <Override PartName="/ppt/tags/tag305.xml" ContentType="application/vnd.openxmlformats-officedocument.presentationml.tags+xml"/>
  <Override PartName="/ppt/slideLayouts/slideLayout213.xml" ContentType="application/vnd.openxmlformats-officedocument.presentationml.slideLayout+xml"/>
  <Override PartName="/ppt/tags/tag967.xml" ContentType="application/vnd.openxmlformats-officedocument.presentationml.tags+xml"/>
  <Override PartName="/ppt/tags/tag1299.xml" ContentType="application/vnd.openxmlformats-officedocument.presentationml.tags+xml"/>
  <Override PartName="/ppt/tags/tag1315.xml" ContentType="application/vnd.openxmlformats-officedocument.presentationml.tags+xml"/>
  <Override PartName="/ppt/tags/tag1501.xml" ContentType="application/vnd.openxmlformats-officedocument.presentationml.tags+xml"/>
  <Override PartName="/ppt/tags/tag475.xml" ContentType="application/vnd.openxmlformats-officedocument.presentationml.tags+xml"/>
  <Override PartName="/ppt/slideLayouts/slideLayout197.xml" ContentType="application/vnd.openxmlformats-officedocument.presentationml.slideLayout+xml"/>
  <Override PartName="/ppt/tags/tag661.xml" ContentType="application/vnd.openxmlformats-officedocument.presentationml.tags+xml"/>
  <Override PartName="/ppt/slideLayouts/slideLayout383.xml" ContentType="application/vnd.openxmlformats-officedocument.presentationml.slideLayout+xml"/>
  <Override PartName="/ppt/tags/tag1485.xml" ContentType="application/vnd.openxmlformats-officedocument.presentationml.tags+xml"/>
  <Override PartName="/ppt/slideLayouts/slideLayout128.xml" ContentType="application/vnd.openxmlformats-officedocument.presentationml.slideLayout+xml"/>
  <Override PartName="/ppt/tags/tag406.xml" ContentType="application/vnd.openxmlformats-officedocument.presentationml.tags+xml"/>
  <Override PartName="/ppt/tags/tag89.xml" ContentType="application/vnd.openxmlformats-officedocument.presentationml.tags+xml"/>
  <Override PartName="/ppt/tags/tag576.xml" ContentType="application/vnd.openxmlformats-officedocument.presentationml.tags+xml"/>
  <Override PartName="/ppt/slideLayouts/slideLayout298.xml" ContentType="application/vnd.openxmlformats-officedocument.presentationml.slideLayout+xml"/>
  <Override PartName="/ppt/slideLayouts/slideLayout314.xml" ContentType="application/vnd.openxmlformats-officedocument.presentationml.slideLayout+xml"/>
  <Override PartName="/ppt/tags/tag1416.xml" ContentType="application/vnd.openxmlformats-officedocument.presentationml.tags+xml"/>
  <Override PartName="/ppt/slideMasters/slideMaster37.xml" ContentType="application/vnd.openxmlformats-officedocument.presentationml.slideMaster+xml"/>
  <Override PartName="/ppt/tags/tag100.xml" ContentType="application/vnd.openxmlformats-officedocument.presentationml.tags+xml"/>
  <Override PartName="/ppt/tags/tag762.xml" ContentType="application/vnd.openxmlformats-officedocument.presentationml.tags+xml"/>
  <Override PartName="/ppt/tags/tag1094.xml" ContentType="application/vnd.openxmlformats-officedocument.presentationml.tags+xml"/>
  <Override PartName="/ppt/tags/tag1110.xml" ContentType="application/vnd.openxmlformats-officedocument.presentationml.tags+xml"/>
  <Override PartName="/ppt/tags/tag270.xml" ContentType="application/vnd.openxmlformats-officedocument.presentationml.tags+xml"/>
  <Override PartName="/ppt/tags/tag507.xml" ContentType="application/vnd.openxmlformats-officedocument.presentationml.tags+xml"/>
  <Override PartName="/ppt/slideLayouts/slideLayout229.xml" ContentType="application/vnd.openxmlformats-officedocument.presentationml.slideLayout+xml"/>
  <Override PartName="/ppt/tags/tag1280.xml" ContentType="application/vnd.openxmlformats-officedocument.presentationml.tags+xml"/>
  <Override PartName="/ppt/slideLayouts/slideLayout415.xml" ContentType="application/vnd.openxmlformats-officedocument.presentationml.slideLayout+xml"/>
  <Override PartName="/ppt/tags/tag1517.xml" ContentType="application/vnd.openxmlformats-officedocument.presentationml.tags+xml"/>
  <Override PartName="/ppt/slideLayouts/slideLayout31.xml" ContentType="application/vnd.openxmlformats-officedocument.presentationml.slideLayout+xml"/>
  <Override PartName="/ppt/tags/tag201.xml" ContentType="application/vnd.openxmlformats-officedocument.presentationml.tags+xml"/>
  <Override PartName="/ppt/tags/tag677.xml" ContentType="application/vnd.openxmlformats-officedocument.presentationml.tags+xml"/>
  <Override PartName="/ppt/tags/tag1025.xml" ContentType="application/vnd.openxmlformats-officedocument.presentationml.tags+xml"/>
  <Override PartName="/ppt/slideLayouts/slideLayout399.xml" ContentType="application/vnd.openxmlformats-officedocument.presentationml.slideLayout+xml"/>
  <Override PartName="/ppt/tags/tag185.xml" ContentType="application/vnd.openxmlformats-officedocument.presentationml.tags+xml"/>
  <Override PartName="/ppt/tags/tag371.xml" ContentType="application/vnd.openxmlformats-officedocument.presentationml.tags+xml"/>
  <Override PartName="/ppt/tags/tag863.xml" ContentType="application/vnd.openxmlformats-officedocument.presentationml.tags+xml"/>
  <Override PartName="/ppt/tags/tag1195.xml" ContentType="application/vnd.openxmlformats-officedocument.presentationml.tags+xml"/>
  <Override PartName="/ppt/tags/tag1211.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tags/tag608.xml" ContentType="application/vnd.openxmlformats-officedocument.presentationml.tags+xml"/>
  <Override PartName="/ppt/tags/tag1381.xml" ContentType="application/vnd.openxmlformats-officedocument.presentationml.tags+xml"/>
  <Override PartName="/ppt/theme/theme6.xml" ContentType="application/vnd.openxmlformats-officedocument.theme+xml"/>
  <Override PartName="/ppt/tags/tag302.xml" ContentType="application/vnd.openxmlformats-officedocument.presentationml.tags+xml"/>
  <Override PartName="/ppt/slideLayouts/slideLayout210.xml" ContentType="application/vnd.openxmlformats-officedocument.presentationml.slideLayout+xml"/>
  <Override PartName="/ppt/tags/tag778.xml" ContentType="application/vnd.openxmlformats-officedocument.presentationml.tags+xml"/>
  <Override PartName="/ppt/tags/tag964.xml" ContentType="application/vnd.openxmlformats-officedocument.presentationml.tags+xml"/>
  <Override PartName="/ppt/tags/tag1126.xml" ContentType="application/vnd.openxmlformats-officedocument.presentationml.tags+xml"/>
  <Override PartName="/ppt/tags/tag1312.xml" ContentType="application/vnd.openxmlformats-officedocument.presentationml.tags+xml"/>
  <Override PartName="/ppt/tags/tag286.xml" ContentType="application/vnd.openxmlformats-officedocument.presentationml.tags+xml"/>
  <Override PartName="/ppt/tags/tag472.xml" ContentType="application/vnd.openxmlformats-officedocument.presentationml.tags+xml"/>
  <Override PartName="/ppt/slideLayouts/slideLayout194.xml" ContentType="application/vnd.openxmlformats-officedocument.presentationml.slideLayout+xml"/>
  <Override PartName="/ppt/tags/tag709.xml" ContentType="application/vnd.openxmlformats-officedocument.presentationml.tags+xml"/>
  <Override PartName="/ppt/tags/tag1296.xml" ContentType="application/vnd.openxmlformats-officedocument.presentationml.tags+xml"/>
  <Override PartName="/ppt/tags/tag1482.xml" ContentType="application/vnd.openxmlformats-officedocument.presentationml.tags+xml"/>
  <Override PartName="/ppt/slideLayouts/slideLayout47.xml" ContentType="application/vnd.openxmlformats-officedocument.presentationml.slideLayout+xml"/>
  <Override PartName="/ppt/tags/tag217.xml" ContentType="application/vnd.openxmlformats-officedocument.presentationml.tags+xml"/>
  <Override PartName="/ppt/slideLayouts/slideLayout380.xml" ContentType="application/vnd.openxmlformats-officedocument.presentationml.slideLayout+xml"/>
  <Override PartName="/ppt/tags/tag1227.xml" ContentType="application/vnd.openxmlformats-officedocument.presentationml.tags+xml"/>
  <Override PartName="/ppt/tags/tag86.xml" ContentType="application/vnd.openxmlformats-officedocument.presentationml.tags+xml"/>
  <Override PartName="/ppt/slideLayouts/slideLayout125.xml" ContentType="application/vnd.openxmlformats-officedocument.presentationml.slideLayout+xml"/>
  <Override PartName="/ppt/tags/tag387.xml" ContentType="application/vnd.openxmlformats-officedocument.presentationml.tags+xml"/>
  <Override PartName="/ppt/tags/tag403.xml" ContentType="application/vnd.openxmlformats-officedocument.presentationml.tags+xml"/>
  <Override PartName="/ppt/tags/tag879.xml" ContentType="application/vnd.openxmlformats-officedocument.presentationml.tags+xml"/>
  <Override PartName="/ppt/slideLayouts/slideLayout311.xml" ContentType="application/vnd.openxmlformats-officedocument.presentationml.slideLayout+xml"/>
  <Override PartName="/ppt/tags/tag1413.xml" ContentType="application/vnd.openxmlformats-officedocument.presentationml.tags+xml"/>
  <Override PartName="/ppt/slideMasters/slideMaster34.xml" ContentType="application/vnd.openxmlformats-officedocument.presentationml.slideMaster+xml"/>
  <Override PartName="/ppt/tags/tag573.xml" ContentType="application/vnd.openxmlformats-officedocument.presentationml.tags+xml"/>
  <Override PartName="/ppt/slideLayouts/slideLayout295.xml" ContentType="application/vnd.openxmlformats-officedocument.presentationml.slideLayout+xml"/>
  <Override PartName="/ppt/tags/tag1397.xml" ContentType="application/vnd.openxmlformats-officedocument.presentationml.tags+xml"/>
  <Override PartName="/ppt/tags/tag17.xml" ContentType="application/vnd.openxmlformats-officedocument.presentationml.tags+xml"/>
  <Override PartName="/ppt/tags/tag318.xml" ContentType="application/vnd.openxmlformats-officedocument.presentationml.tags+xml"/>
  <Override PartName="/ppt/tags/tag504.xml" ContentType="application/vnd.openxmlformats-officedocument.presentationml.tags+xml"/>
  <Override PartName="/ppt/slideLayouts/slideLayout226.xml" ContentType="application/vnd.openxmlformats-officedocument.presentationml.slideLayout+xml"/>
  <Override PartName="/ppt/tags/tag1091.xml" ContentType="application/vnd.openxmlformats-officedocument.presentationml.tags+xml"/>
  <Override PartName="/ppt/tags/tag1328.xml" ContentType="application/vnd.openxmlformats-officedocument.presentationml.tags+xml"/>
  <Override PartName="/ppt/tags/tag488.xml" ContentType="application/vnd.openxmlformats-officedocument.presentationml.tags+xml"/>
  <Override PartName="/ppt/tags/tag1022.xml" ContentType="application/vnd.openxmlformats-officedocument.presentationml.tags+xml"/>
  <Override PartName="/ppt/slideLayouts/slideLayout396.xml" ContentType="application/vnd.openxmlformats-officedocument.presentationml.slideLayout+xml"/>
  <Override PartName="/ppt/slideLayouts/slideLayout412.xml" ContentType="application/vnd.openxmlformats-officedocument.presentationml.slideLayout+xml"/>
  <Override PartName="/ppt/tags/tag1498.xml" ContentType="application/vnd.openxmlformats-officedocument.presentationml.tags+xml"/>
  <Override PartName="/ppt/tags/tag1514.xml" ContentType="application/vnd.openxmlformats-officedocument.presentationml.tags+xml"/>
  <Override PartName="/ppt/tags/tag182.xml" ContentType="application/vnd.openxmlformats-officedocument.presentationml.tags+xml"/>
  <Override PartName="/ppt/tags/tag674.xml" ContentType="application/vnd.openxmlformats-officedocument.presentationml.tags+xml"/>
  <Override PartName="/ppt/tags/tag860.xml" ContentType="application/vnd.openxmlformats-officedocument.presentationml.tags+xml"/>
  <Override PartName="/ppt/diagrams/colors5.xml" ContentType="application/vnd.openxmlformats-officedocument.drawingml.diagramColors+xml"/>
  <Override PartName="/ppt/tags/tag419.xml" ContentType="application/vnd.openxmlformats-officedocument.presentationml.tags+xml"/>
  <Override PartName="/ppt/tags/tag605.xml" ContentType="application/vnd.openxmlformats-officedocument.presentationml.tags+xml"/>
  <Override PartName="/ppt/slideLayouts/slideLayout327.xml" ContentType="application/vnd.openxmlformats-officedocument.presentationml.slideLayout+xml"/>
  <Override PartName="/ppt/tags/tag1192.xml" ContentType="application/vnd.openxmlformats-officedocument.presentationml.tags+xml"/>
  <Override PartName="/ppt/tags/tag1429.xml" ContentType="application/vnd.openxmlformats-officedocument.presentationml.tags+xml"/>
  <Override PartName="/ppt/tags/tag113.xml" ContentType="application/vnd.openxmlformats-officedocument.presentationml.tags+xml"/>
  <Override PartName="/ppt/tags/tag589.xml" ContentType="application/vnd.openxmlformats-officedocument.presentationml.tags+xml"/>
  <Override PartName="/ppt/tags/tag775.xml" ContentType="application/vnd.openxmlformats-officedocument.presentationml.tags+xml"/>
  <Override PartName="/ppt/tags/tag1123.xml" ContentType="application/vnd.openxmlformats-officedocument.presentationml.tags+xml"/>
  <Override PartName="/ppt/theme/theme3.xml" ContentType="application/vnd.openxmlformats-officedocument.theme+xml"/>
  <Override PartName="/ppt/tags/tag283.xml" ContentType="application/vnd.openxmlformats-officedocument.presentationml.tags+xml"/>
  <Override PartName="/ppt/tags/tag961.xml" ContentType="application/vnd.openxmlformats-officedocument.presentationml.tags+xml"/>
  <Override PartName="/ppt/tags/tag1293.xml" ContentType="application/vnd.openxmlformats-officedocument.presentationml.tags+xml"/>
  <Override PartName="/ppt/slideLayouts/slideLayout44.xml" ContentType="application/vnd.openxmlformats-officedocument.presentationml.slideLayout+xml"/>
  <Override PartName="/ppt/slideLayouts/slideLayout191.xml" ContentType="application/vnd.openxmlformats-officedocument.presentationml.slideLayout+xml"/>
  <Override PartName="/ppt/tags/tag706.xml" ContentType="application/vnd.openxmlformats-officedocument.presentationml.tags+xml"/>
  <Override PartName="/ppt/tags/tag1038.xml" ContentType="application/vnd.openxmlformats-officedocument.presentationml.tags+xml"/>
  <Override PartName="/ppt/slideLayouts/slideLayout428.xml" ContentType="application/vnd.openxmlformats-officedocument.presentationml.slideLayout+xml"/>
  <Override PartName="/ppt/tags/tag198.xml" ContentType="application/vnd.openxmlformats-officedocument.presentationml.tags+xml"/>
  <Override PartName="/ppt/tags/tag214.xml" ContentType="application/vnd.openxmlformats-officedocument.presentationml.tags+xml"/>
  <Override PartName="/ppt/slideLayouts/slideLayout122.xml" ContentType="application/vnd.openxmlformats-officedocument.presentationml.slideLayout+xml"/>
  <Override PartName="/ppt/tags/tag400.xml" ContentType="application/vnd.openxmlformats-officedocument.presentationml.tags+xml"/>
  <Override PartName="/ppt/tags/tag876.xml" ContentType="application/vnd.openxmlformats-officedocument.presentationml.tags+xml"/>
  <Override PartName="/ppt/tags/tag1224.xml" ContentType="application/vnd.openxmlformats-officedocument.presentationml.tags+xml"/>
  <Override PartName="/ppt/tags/tag1410.xml" ContentType="application/vnd.openxmlformats-officedocument.presentationml.tags+xml"/>
  <Override PartName="/ppt/tags/tag83.xml" ContentType="application/vnd.openxmlformats-officedocument.presentationml.tags+xml"/>
  <Override PartName="/ppt/tags/tag384.xml" ContentType="application/vnd.openxmlformats-officedocument.presentationml.tags+xml"/>
  <Override PartName="/ppt/tags/tag570.xml" ContentType="application/vnd.openxmlformats-officedocument.presentationml.tags+xml"/>
  <Override PartName="/ppt/tags/tag807.xml" ContentType="application/vnd.openxmlformats-officedocument.presentationml.tags+xml"/>
  <Override PartName="/ppt/slideLayouts/slideLayout292.xml" ContentType="application/vnd.openxmlformats-officedocument.presentationml.slideLayout+xml"/>
  <Override PartName="/ppt/tags/tag1394.xml" ContentType="application/vnd.openxmlformats-officedocument.presentationml.tags+xml"/>
  <Override PartName="/ppt/slideMasters/slideMaster31.xml" ContentType="application/vnd.openxmlformats-officedocument.presentationml.slideMaster+xml"/>
  <Override PartName="/ppt/tags/tag14.xml" ContentType="application/vnd.openxmlformats-officedocument.presentationml.tags+xml"/>
  <Override PartName="/ppt/tags/tag129.xml" ContentType="application/vnd.openxmlformats-officedocument.presentationml.tags+xml"/>
  <Override PartName="/ppt/tags/tag315.xml" ContentType="application/vnd.openxmlformats-officedocument.presentationml.tags+xml"/>
  <Override PartName="/ppt/tags/tag1139.xml" ContentType="application/vnd.openxmlformats-officedocument.presentationml.tags+xml"/>
  <Override PartName="/ppt/theme/theme52.xml" ContentType="application/vnd.openxmlformats-officedocument.theme+xml"/>
  <Override PartName="/ppt/tags/tag299.xml" ContentType="application/vnd.openxmlformats-officedocument.presentationml.tags+xml"/>
  <Override PartName="/ppt/tags/tag485.xml" ContentType="application/vnd.openxmlformats-officedocument.presentationml.tags+xml"/>
  <Override PartName="/ppt/tags/tag501.xml" ContentType="application/vnd.openxmlformats-officedocument.presentationml.tags+xml"/>
  <Override PartName="/ppt/slideLayouts/slideLayout223.xml" ContentType="application/vnd.openxmlformats-officedocument.presentationml.slideLayout+xml"/>
  <Override PartName="/ppt/tags/tag977.xml" ContentType="application/vnd.openxmlformats-officedocument.presentationml.tags+xml"/>
  <Override PartName="/ppt/tags/tag1325.xml" ContentType="application/vnd.openxmlformats-officedocument.presentationml.tags+xml"/>
  <Override PartName="/ppt/tags/tag1511.xml" ContentType="application/vnd.openxmlformats-officedocument.presentationml.tags+xml"/>
  <Override PartName="/ppt/tags/tag671.xml" ContentType="application/vnd.openxmlformats-officedocument.presentationml.tags+xml"/>
  <Override PartName="/ppt/tags/tag908.xml" ContentType="application/vnd.openxmlformats-officedocument.presentationml.tags+xml"/>
  <Override PartName="/ppt/slideLayouts/slideLayout393.xml" ContentType="application/vnd.openxmlformats-officedocument.presentationml.slideLayout+xml"/>
  <Override PartName="/ppt/tags/tag1495.xml" ContentType="application/vnd.openxmlformats-officedocument.presentationml.tags+xml"/>
  <Override PartName="/ppt/slideLayouts/slideLayout138.xml" ContentType="application/vnd.openxmlformats-officedocument.presentationml.slideLayout+xml"/>
  <Override PartName="/ppt/tags/tag416.xml" ContentType="application/vnd.openxmlformats-officedocument.presentationml.tags+xml"/>
  <Override PartName="/ppt/slideLayouts/slideLayout324.xml" ContentType="application/vnd.openxmlformats-officedocument.presentationml.slideLayout+xml"/>
  <Override PartName="/ppt/tags/tag1426.xml" ContentType="application/vnd.openxmlformats-officedocument.presentationml.tags+xml"/>
  <Override PartName="/ppt/diagrams/colors2.xml" ContentType="application/vnd.openxmlformats-officedocument.drawingml.diagramColors+xml"/>
  <Override PartName="/ppt/tags/tag99.xml" ContentType="application/vnd.openxmlformats-officedocument.presentationml.tags+xml"/>
  <Override PartName="/ppt/tags/tag110.xml" ContentType="application/vnd.openxmlformats-officedocument.presentationml.tags+xml"/>
  <Override PartName="/ppt/tags/tag586.xml" ContentType="application/vnd.openxmlformats-officedocument.presentationml.tags+xml"/>
  <Override PartName="/ppt/tags/tag602.xml" ContentType="application/vnd.openxmlformats-officedocument.presentationml.tags+xml"/>
  <Override PartName="/ppt/slideMasters/slideMaster47.xml" ContentType="application/vnd.openxmlformats-officedocument.presentationml.slideMaster+xml"/>
  <Override PartName="/ppt/tags/tag280.xml" ContentType="application/vnd.openxmlformats-officedocument.presentationml.tags+xml"/>
  <Override PartName="/ppt/tags/tag772.xml" ContentType="application/vnd.openxmlformats-officedocument.presentationml.tags+xml"/>
  <Override PartName="/ppt/tags/tag1120.xml" ContentType="application/vnd.openxmlformats-officedocument.presentationml.tags+xml"/>
  <Override PartName="/ppt/slideLayouts/slideLayout41.xml" ContentType="application/vnd.openxmlformats-officedocument.presentationml.slideLayout+xml"/>
  <Override PartName="/ppt/tags/tag517.xml" ContentType="application/vnd.openxmlformats-officedocument.presentationml.tags+xml"/>
  <Override PartName="/ppt/tags/tag703.xml" ContentType="application/vnd.openxmlformats-officedocument.presentationml.tags+xml"/>
  <Override PartName="/ppt/slideLayouts/slideLayout239.xml" ContentType="application/vnd.openxmlformats-officedocument.presentationml.slideLayout+xml"/>
  <Override PartName="/ppt/tags/tag1290.xml" ContentType="application/vnd.openxmlformats-officedocument.presentationml.tags+xml"/>
  <Override PartName="/ppt/slideLayouts/slideLayout425.xml" ContentType="application/vnd.openxmlformats-officedocument.presentationml.slideLayout+xml"/>
  <Override PartName="/ppt/tags/tag1527.xml" ContentType="application/vnd.openxmlformats-officedocument.presentationml.tags+xml"/>
  <Override PartName="/ppt/tags/tag211.xml" ContentType="application/vnd.openxmlformats-officedocument.presentationml.tags+xml"/>
  <Override PartName="/ppt/tags/tag687.xml" ContentType="application/vnd.openxmlformats-officedocument.presentationml.tags+xml"/>
  <Override PartName="/ppt/tags/tag873.xml" ContentType="application/vnd.openxmlformats-officedocument.presentationml.tags+xml"/>
  <Override PartName="/ppt/tags/tag1035.xml" ContentType="application/vnd.openxmlformats-officedocument.presentationml.tags+xml"/>
  <Override PartName="/ppt/tags/tag1221.xml" ContentType="application/vnd.openxmlformats-officedocument.presentationml.tags+xml"/>
  <Override PartName="/ppt/tags/tag80.xml" ContentType="application/vnd.openxmlformats-officedocument.presentationml.tags+xml"/>
  <Override PartName="/ppt/tags/tag195.xml" ContentType="application/vnd.openxmlformats-officedocument.presentationml.tags+xml"/>
  <Override PartName="/ppt/tags/tag381.xml" ContentType="application/vnd.openxmlformats-officedocument.presentationml.tags+xml"/>
  <Override PartName="/ppt/tags/tag618.xml" ContentType="application/vnd.openxmlformats-officedocument.presentationml.tags+xml"/>
  <Override PartName="/ppt/tags/tag1391.xml" ContentType="application/vnd.openxmlformats-officedocument.presentationml.tags+xml"/>
  <Override PartName="/ppt/tags/tag126.xml" ContentType="application/vnd.openxmlformats-officedocument.presentationml.tags+xml"/>
  <Override PartName="/ppt/tags/tag804.xml" ContentType="application/vnd.openxmlformats-officedocument.presentationml.tags+xml"/>
  <Override PartName="/ppt/tags/tag1136.xml" ContentType="application/vnd.openxmlformats-officedocument.presentationml.tags+xml"/>
  <Override PartName="/ppt/tags/tag11.xml" ContentType="application/vnd.openxmlformats-officedocument.presentationml.tags+xml"/>
  <Override PartName="/ppt/tags/tag296.xml" ContentType="application/vnd.openxmlformats-officedocument.presentationml.tags+xml"/>
  <Override PartName="/ppt/tags/tag312.xml" ContentType="application/vnd.openxmlformats-officedocument.presentationml.tags+xml"/>
  <Override PartName="/ppt/slideLayouts/slideLayout220.xml" ContentType="application/vnd.openxmlformats-officedocument.presentationml.slideLayout+xml"/>
  <Override PartName="/ppt/tags/tag788.xml" ContentType="application/vnd.openxmlformats-officedocument.presentationml.tags+xml"/>
  <Override PartName="/ppt/tags/tag974.xml" ContentType="application/vnd.openxmlformats-officedocument.presentationml.tags+xml"/>
  <Override PartName="/ppt/tags/tag1322.xml" ContentType="application/vnd.openxmlformats-officedocument.presentationml.tags+xml"/>
  <Override PartName="/ppt/slideLayouts/slideLayout57.xml" ContentType="application/vnd.openxmlformats-officedocument.presentationml.slideLayout+xml"/>
  <Override PartName="/ppt/tags/tag482.xml" ContentType="application/vnd.openxmlformats-officedocument.presentationml.tags+xml"/>
  <Override PartName="/ppt/tags/tag719.xml" ContentType="application/vnd.openxmlformats-officedocument.presentationml.tags+xml"/>
  <Override PartName="/ppt/slideLayouts/slideLayout390.xml" ContentType="application/vnd.openxmlformats-officedocument.presentationml.slideLayout+xml"/>
  <Override PartName="/ppt/tags/tag1492.xml" ContentType="application/vnd.openxmlformats-officedocument.presentationml.tags+xml"/>
  <Override PartName="/ppt/tags/tag227.xml" ContentType="application/vnd.openxmlformats-officedocument.presentationml.tags+xml"/>
  <Override PartName="/ppt/slideLayouts/slideLayout135.xml" ContentType="application/vnd.openxmlformats-officedocument.presentationml.slideLayout+xml"/>
  <Override PartName="/ppt/tags/tag413.xml" ContentType="application/vnd.openxmlformats-officedocument.presentationml.tags+xml"/>
  <Override PartName="/ppt/tags/tag889.xml" ContentType="application/vnd.openxmlformats-officedocument.presentationml.tags+xml"/>
  <Override PartName="/ppt/tags/tag905.xml" ContentType="application/vnd.openxmlformats-officedocument.presentationml.tags+xml"/>
  <Override PartName="/ppt/tags/tag1237.xml" ContentType="application/vnd.openxmlformats-officedocument.presentationml.tags+xml"/>
  <Override PartName="/ppt/tags/tag96.xml" ContentType="application/vnd.openxmlformats-officedocument.presentationml.tags+xml"/>
  <Override PartName="/ppt/tags/tag397.xml" ContentType="application/vnd.openxmlformats-officedocument.presentationml.tags+xml"/>
  <Override PartName="/ppt/slideLayouts/slideLayout321.xml" ContentType="application/vnd.openxmlformats-officedocument.presentationml.slideLayout+xml"/>
  <Override PartName="/ppt/tags/tag1423.xml" ContentType="application/vnd.openxmlformats-officedocument.presentationml.tags+xml"/>
  <Override PartName="/ppt/slideMasters/slideMaster44.xml" ContentType="application/vnd.openxmlformats-officedocument.presentationml.slideMaster+xml"/>
  <Override PartName="/ppt/tags/tag583.xml" ContentType="application/vnd.openxmlformats-officedocument.presentationml.tags+xml"/>
  <Override PartName="/ppt/tags/tag27.xml" ContentType="application/vnd.openxmlformats-officedocument.presentationml.tags+xml"/>
  <Override PartName="/ppt/tags/tag328.xml" ContentType="application/vnd.openxmlformats-officedocument.presentationml.tags+xml"/>
  <Override PartName="/ppt/tags/tag514.xml" ContentType="application/vnd.openxmlformats-officedocument.presentationml.tags+xml"/>
  <Override PartName="/ppt/slideLayouts/slideLayout236.xml" ContentType="application/vnd.openxmlformats-officedocument.presentationml.slideLayout+xml"/>
  <Override PartName="/ppt/tags/tag1338.xml" ContentType="application/vnd.openxmlformats-officedocument.presentationml.tags+xml"/>
  <Override PartName="/ppt/tags/tag1524.xml" ContentType="application/vnd.openxmlformats-officedocument.presentationml.tags+xml"/>
  <Override PartName="/ppt/tags/tag498.xml" ContentType="application/vnd.openxmlformats-officedocument.presentationml.tags+xml"/>
  <Override PartName="/ppt/tags/tag684.xml" ContentType="application/vnd.openxmlformats-officedocument.presentationml.tags+xml"/>
  <Override PartName="/ppt/tags/tag700.xml" ContentType="application/vnd.openxmlformats-officedocument.presentationml.tags+xml"/>
  <Override PartName="/ppt/tags/tag1032.xml" ContentType="application/vnd.openxmlformats-officedocument.presentationml.tags+xml"/>
  <Override PartName="/ppt/slideLayouts/slideLayout422.xml" ContentType="application/vnd.openxmlformats-officedocument.presentationml.slideLayout+xml"/>
  <Override PartName="/ppt/tags/tag192.xml" ContentType="application/vnd.openxmlformats-officedocument.presentationml.tags+xml"/>
  <Override PartName="/ppt/tags/tag429.xml" ContentType="application/vnd.openxmlformats-officedocument.presentationml.tags+xml"/>
  <Override PartName="/ppt/tags/tag870.xml" ContentType="application/vnd.openxmlformats-officedocument.presentationml.tags+xml"/>
  <Override PartName="/ppt/tags/tag599.xml" ContentType="application/vnd.openxmlformats-officedocument.presentationml.tags+xml"/>
  <Override PartName="/ppt/tags/tag615.xml" ContentType="application/vnd.openxmlformats-officedocument.presentationml.tags+xml"/>
  <Override PartName="/ppt/tags/tag801.xml" ContentType="application/vnd.openxmlformats-officedocument.presentationml.tags+xml"/>
  <Override PartName="/ppt/slideLayouts/slideLayout337.xml" ContentType="application/vnd.openxmlformats-officedocument.presentationml.slideLayout+xml"/>
  <Override PartName="/ppt/tags/tag1439.xml" ContentType="application/vnd.openxmlformats-officedocument.presentationml.tags+xml"/>
  <Override PartName="/customXml/itemProps2.xml" ContentType="application/vnd.openxmlformats-officedocument.customXmlProperties+xml"/>
  <Override PartName="/ppt/slideLayouts/slideLayout7.xml" ContentType="application/vnd.openxmlformats-officedocument.presentationml.slideLayout+xml"/>
  <Override PartName="/ppt/tags/tag123.xml" ContentType="application/vnd.openxmlformats-officedocument.presentationml.tags+xml"/>
  <Override PartName="/ppt/tags/tag785.xml" ContentType="application/vnd.openxmlformats-officedocument.presentationml.tags+xml"/>
  <Override PartName="/ppt/tags/tag1133.xml" ContentType="application/vnd.openxmlformats-officedocument.presentationml.tags+xml"/>
  <Override PartName="/ppt/tags/tag293.xml" ContentType="application/vnd.openxmlformats-officedocument.presentationml.tags+xml"/>
  <Override PartName="/ppt/tags/tag716.xml" ContentType="application/vnd.openxmlformats-officedocument.presentationml.tags+xml"/>
  <Override PartName="/ppt/tags/tag971.xml" ContentType="application/vnd.openxmlformats-officedocument.presentationml.tags+xml"/>
  <Override PartName="/ppt/slideLayouts/slideLayout438.xml" ContentType="application/vnd.openxmlformats-officedocument.presentationml.slideLayout+xml"/>
  <Override PartName="/ppt/slideLayouts/slideLayout54.xml" ContentType="application/vnd.openxmlformats-officedocument.presentationml.slideLayout+xml"/>
  <Override PartName="/ppt/tags/tag224.xml" ContentType="application/vnd.openxmlformats-officedocument.presentationml.tags+xml"/>
  <Override PartName="/ppt/tags/tag902.xml" ContentType="application/vnd.openxmlformats-officedocument.presentationml.tags+xml"/>
  <Override PartName="/ppt/tags/tag1048.xml" ContentType="application/vnd.openxmlformats-officedocument.presentationml.tags+xml"/>
  <Override PartName="/ppt/presentation.xml" ContentType="application/vnd.openxmlformats-officedocument.presentationml.presentation.main+xml"/>
  <Override PartName="/ppt/slideLayouts/slideLayout132.xml" ContentType="application/vnd.openxmlformats-officedocument.presentationml.slideLayout+xml"/>
  <Override PartName="/ppt/tags/tag394.xml" ContentType="application/vnd.openxmlformats-officedocument.presentationml.tags+xml"/>
  <Override PartName="/ppt/tags/tag410.xml" ContentType="application/vnd.openxmlformats-officedocument.presentationml.tags+xml"/>
  <Override PartName="/ppt/tags/tag886.xml" ContentType="application/vnd.openxmlformats-officedocument.presentationml.tags+xml"/>
  <Override PartName="/ppt/tags/tag1234.xml" ContentType="application/vnd.openxmlformats-officedocument.presentationml.tags+xml"/>
  <Override PartName="/ppt/tags/tag1420.xml" ContentType="application/vnd.openxmlformats-officedocument.presentationml.tags+xml"/>
  <Override PartName="/docProps/app.xml" ContentType="application/vnd.openxmlformats-officedocument.extended-properties+xml"/>
  <Override PartName="/ppt/tags/tag93.xml" ContentType="application/vnd.openxmlformats-officedocument.presentationml.tags+xml"/>
  <Override PartName="/ppt/tags/tag139.xml" ContentType="application/vnd.openxmlformats-officedocument.presentationml.tags+xml"/>
  <Override PartName="/ppt/tags/tag580.xml" ContentType="application/vnd.openxmlformats-officedocument.presentationml.tags+xml"/>
  <Override PartName="/ppt/tags/tag817.xml" ContentType="application/vnd.openxmlformats-officedocument.presentationml.tags+xml"/>
  <Override PartName="/ppt/slideMasters/slideMaster41.xml" ContentType="application/vnd.openxmlformats-officedocument.presentationml.slideMaster+xml"/>
  <Override PartName="/ppt/tags/tag24.xml" ContentType="application/vnd.openxmlformats-officedocument.presentationml.tags+xml"/>
  <Override PartName="/ppt/tags/tag325.xml" ContentType="application/vnd.openxmlformats-officedocument.presentationml.tags+xml"/>
  <Override PartName="/ppt/slideLayouts/slideLayout233.xml" ContentType="application/vnd.openxmlformats-officedocument.presentationml.slideLayout+xml"/>
  <Override PartName="/ppt/tags/tag987.xml" ContentType="application/vnd.openxmlformats-officedocument.presentationml.tags+xml"/>
  <Override PartName="/ppt/tags/tag1149.xml" ContentType="application/vnd.openxmlformats-officedocument.presentationml.tags+xml"/>
  <Override PartName="/ppt/tags/tag1335.xml" ContentType="application/vnd.openxmlformats-officedocument.presentationml.tags+xml"/>
  <Override PartName="/ppt/tags/tag495.xml" ContentType="application/vnd.openxmlformats-officedocument.presentationml.tags+xml"/>
  <Override PartName="/ppt/tags/tag511.xml" ContentType="application/vnd.openxmlformats-officedocument.presentationml.tags+xml"/>
  <Override PartName="/ppt/tags/tag1521.xml" ContentType="application/vnd.openxmlformats-officedocument.presentationml.tags+xml"/>
  <Override PartName="/ppt/tags/tag681.xml" ContentType="application/vnd.openxmlformats-officedocument.presentationml.tags+xml"/>
  <Override PartName="/ppt/tags/tag918.xml" ContentType="application/vnd.openxmlformats-officedocument.presentationml.tags+xml"/>
  <Override PartName="/ppt/tags/tag426.xml" ContentType="application/vnd.openxmlformats-officedocument.presentationml.tags+xml"/>
  <Override PartName="/ppt/slideLayouts/slideLayout148.xml" ContentType="application/vnd.openxmlformats-officedocument.presentationml.slideLayout+xml"/>
  <Override PartName="/ppt/tags/tag612.xml" ContentType="application/vnd.openxmlformats-officedocument.presentationml.tags+xml"/>
  <Override PartName="/ppt/slideLayouts/slideLayout334.xml" ContentType="application/vnd.openxmlformats-officedocument.presentationml.slideLayout+xml"/>
  <Override PartName="/ppt/tags/tag1436.xml" ContentType="application/vnd.openxmlformats-officedocument.presentationml.tags+xml"/>
  <Override PartName="/ppt/slideLayouts/slideLayout4.xml" ContentType="application/vnd.openxmlformats-officedocument.presentationml.slideLayout+xml"/>
  <Override PartName="/ppt/tags/tag120.xml" ContentType="application/vnd.openxmlformats-officedocument.presentationml.tags+xml"/>
  <Override PartName="/ppt/tags/tag596.xml" ContentType="application/vnd.openxmlformats-officedocument.presentationml.tags+xml"/>
  <Override PartName="/ppt/tags/tag782.xml" ContentType="application/vnd.openxmlformats-officedocument.presentationml.tags+xml"/>
  <Override PartName="/ppt/tags/tag1130.xml" ContentType="application/vnd.openxmlformats-officedocument.presentationml.tags+xml"/>
  <Override PartName="/ppt/tags/tag290.xml" ContentType="application/vnd.openxmlformats-officedocument.presentationml.tags+xml"/>
  <Override PartName="/ppt/tags/tag527.xml" ContentType="application/vnd.openxmlformats-officedocument.presentationml.tags+xml"/>
  <Override PartName="/ppt/slideLayouts/slideLayout249.xml" ContentType="application/vnd.openxmlformats-officedocument.presentationml.slideLayout+xml"/>
  <Override PartName="/ppt/slideLayouts/slideLayout51.xml" ContentType="application/vnd.openxmlformats-officedocument.presentationml.slideLayout+xml"/>
  <Override PartName="/ppt/tags/tag713.xml" ContentType="application/vnd.openxmlformats-officedocument.presentationml.tags+xml"/>
  <Override PartName="/ppt/tags/tag1045.xml" ContentType="application/vnd.openxmlformats-officedocument.presentationml.tags+xml"/>
  <Override PartName="/ppt/slideLayouts/slideLayout435.xml" ContentType="application/vnd.openxmlformats-officedocument.presentationml.slideLayout+xml"/>
  <Override PartName="/ppt/tags/tag1537.xml" ContentType="application/vnd.openxmlformats-officedocument.presentationml.tags+xml"/>
  <Override PartName="/ppt/tags/tag221.xml" ContentType="application/vnd.openxmlformats-officedocument.presentationml.tags+xml"/>
  <Override PartName="/ppt/tags/tag697.xml" ContentType="application/vnd.openxmlformats-officedocument.presentationml.tags+xml"/>
  <Override PartName="/ppt/tags/tag883.xml" ContentType="application/vnd.openxmlformats-officedocument.presentationml.tags+xml"/>
  <Override PartName="/ppt/tags/tag1231.xml" ContentType="application/vnd.openxmlformats-officedocument.presentationml.tags+xml"/>
  <Override PartName="/ppt/tags/tag90.xml" ContentType="application/vnd.openxmlformats-officedocument.presentationml.tags+xml"/>
  <Override PartName="/ppt/tags/tag391.xml" ContentType="application/vnd.openxmlformats-officedocument.presentationml.tags+xml"/>
  <Override PartName="/ppt/tags/tag628.xml" ContentType="application/vnd.openxmlformats-officedocument.presentationml.tags+xml"/>
  <Override PartName="/ppt/notesSlides/notesSlide9.xml" ContentType="application/vnd.openxmlformats-officedocument.presentationml.notesSlide+xml"/>
  <Override PartName="/ppt/tags/tag136.xml" ContentType="application/vnd.openxmlformats-officedocument.presentationml.tags+xml"/>
  <Override PartName="/ppt/tags/tag322.xml" ContentType="application/vnd.openxmlformats-officedocument.presentationml.tags+xml"/>
  <Override PartName="/ppt/tags/tag798.xml" ContentType="application/vnd.openxmlformats-officedocument.presentationml.tags+xml"/>
  <Override PartName="/ppt/tags/tag814.xml" ContentType="application/vnd.openxmlformats-officedocument.presentationml.tags+xml"/>
  <Override PartName="/ppt/tags/tag1146.xml" ContentType="application/vnd.openxmlformats-officedocument.presentationml.tags+xml"/>
  <Override PartName="/ppt/tags/tag21.xml" ContentType="application/vnd.openxmlformats-officedocument.presentationml.tags+xml"/>
  <Override PartName="/ppt/slideLayouts/slideLayout230.xml" ContentType="application/vnd.openxmlformats-officedocument.presentationml.slideLayout+xml"/>
  <Override PartName="/ppt/tags/tag984.xml" ContentType="application/vnd.openxmlformats-officedocument.presentationml.tags+xml"/>
  <Override PartName="/ppt/tags/tag1332.xml" ContentType="application/vnd.openxmlformats-officedocument.presentationml.tags+xml"/>
  <Override PartName="/ppt/tags/tag7.xml" ContentType="application/vnd.openxmlformats-officedocument.presentationml.tags+xml"/>
  <Override PartName="/ppt/slideLayouts/slideLayout67.xml" ContentType="application/vnd.openxmlformats-officedocument.presentationml.slideLayout+xml"/>
  <Override PartName="/ppt/tags/tag492.xml" ContentType="application/vnd.openxmlformats-officedocument.presentationml.tags+xml"/>
  <Override PartName="/ppt/tags/tag729.xml" ContentType="application/vnd.openxmlformats-officedocument.presentationml.tags+xml"/>
  <Override PartName="/ppt/tags/tag915.xml" ContentType="application/vnd.openxmlformats-officedocument.presentationml.tags+xml"/>
  <Override PartName="/ppt/tags/tag237.xml" ContentType="application/vnd.openxmlformats-officedocument.presentationml.tags+xml"/>
  <Override PartName="/ppt/slideLayouts/slideLayout145.xml" ContentType="application/vnd.openxmlformats-officedocument.presentationml.slideLayout+xml"/>
  <Override PartName="/ppt/tags/tag423.xml" ContentType="application/vnd.openxmlformats-officedocument.presentationml.tags+xml"/>
  <Override PartName="/ppt/tags/tag899.xml" ContentType="application/vnd.openxmlformats-officedocument.presentationml.tags+xml"/>
  <Override PartName="/ppt/tags/tag1247.xml" ContentType="application/vnd.openxmlformats-officedocument.presentationml.tags+xml"/>
  <Override PartName="/ppt/tags/tag1433.xml" ContentType="application/vnd.openxmlformats-officedocument.presentationml.tags+xml"/>
  <Override PartName="/ppt/tags/tag593.xml" ContentType="application/vnd.openxmlformats-officedocument.presentationml.tags+xml"/>
  <Override PartName="/ppt/slideLayouts/slideLayout331.xml" ContentType="application/vnd.openxmlformats-officedocument.presentationml.slideLayout+xml"/>
  <Override PartName="/ppt/slideLayouts/slideLayout1.xml" ContentType="application/vnd.openxmlformats-officedocument.presentationml.slideLayout+xml"/>
  <Override PartName="/ppt/tags/tag37.xml" ContentType="application/vnd.openxmlformats-officedocument.presentationml.tags+xml"/>
  <Override PartName="/ppt/tags/tag338.xml" ContentType="application/vnd.openxmlformats-officedocument.presentationml.tags+xml"/>
  <Override PartName="/ppt/tags/tag524.xml" ContentType="application/vnd.openxmlformats-officedocument.presentationml.tags+xml"/>
  <Override PartName="/ppt/tags/tag710.xml" ContentType="application/vnd.openxmlformats-officedocument.presentationml.tags+xml"/>
  <Override PartName="/ppt/slideLayouts/slideLayout246.xml" ContentType="application/vnd.openxmlformats-officedocument.presentationml.slideLayout+xml"/>
  <Override PartName="/ppt/tags/tag1348.xml" ContentType="application/vnd.openxmlformats-officedocument.presentationml.tags+xml"/>
  <Override PartName="/ppt/slideLayouts/slideLayout432.xml" ContentType="application/vnd.openxmlformats-officedocument.presentationml.slideLayout+xml"/>
  <Override PartName="/ppt/tags/tag1534.xml" ContentType="application/vnd.openxmlformats-officedocument.presentationml.tags+xml"/>
  <Default Extension="tiff" ContentType="image/tiff"/>
  <Override PartName="/ppt/tags/tag694.xml" ContentType="application/vnd.openxmlformats-officedocument.presentationml.tags+xml"/>
  <Override PartName="/ppt/tags/tag1042.xml" ContentType="application/vnd.openxmlformats-officedocument.presentationml.tags+xml"/>
  <Override PartName="/ppt/tags/tag439.xml" ContentType="application/vnd.openxmlformats-officedocument.presentationml.tags+xml"/>
  <Override PartName="/ppt/tags/tag880.xml" ContentType="application/vnd.openxmlformats-officedocument.presentationml.tags+xml"/>
  <Override PartName="/ppt/slideLayouts/slideLayout347.xml" ContentType="application/vnd.openxmlformats-officedocument.presentationml.slideLayout+xml"/>
  <Override PartName="/ppt/tags/tag1449.xml" ContentType="application/vnd.openxmlformats-officedocument.presentationml.tags+xml"/>
  <Override PartName="/ppt/notesSlides/notesSlide6.xml" ContentType="application/vnd.openxmlformats-officedocument.presentationml.notesSlide+xml"/>
  <Override PartName="/ppt/tags/tag133.xml" ContentType="application/vnd.openxmlformats-officedocument.presentationml.tags+xml"/>
  <Override PartName="/ppt/tags/tag625.xml" ContentType="application/vnd.openxmlformats-officedocument.presentationml.tags+xml"/>
  <Override PartName="/ppt/tags/tag811.xml" ContentType="application/vnd.openxmlformats-officedocument.presentationml.tags+xml"/>
  <Override PartName="/ppt/tags/tag795.xml" ContentType="application/vnd.openxmlformats-officedocument.presentationml.tags+xml"/>
  <Override PartName="/ppt/tags/tag981.xml" ContentType="application/vnd.openxmlformats-officedocument.presentationml.tags+xml"/>
  <Override PartName="/ppt/tags/tag1143.xml" ContentType="application/vnd.openxmlformats-officedocument.presentationml.tags+xml"/>
  <Override PartName="/ppt/tags/tag4.xml" ContentType="application/vnd.openxmlformats-officedocument.presentationml.tags+xml"/>
  <Override PartName="/ppt/slideLayouts/slideLayout64.xml" ContentType="application/vnd.openxmlformats-officedocument.presentationml.slideLayout+xml"/>
  <Override PartName="/ppt/tags/tag726.xml" ContentType="application/vnd.openxmlformats-officedocument.presentationml.tags+xml"/>
  <Override PartName="/ppt/slideLayouts/slideLayout448.xml" ContentType="application/vnd.openxmlformats-officedocument.presentationml.slideLayout+xml"/>
  <Override PartName="/ppt/tags/tag234.xml" ContentType="application/vnd.openxmlformats-officedocument.presentationml.tags+xml"/>
  <Override PartName="/ppt/slideLayouts/slideLayout142.xml" ContentType="application/vnd.openxmlformats-officedocument.presentationml.slideLayout+xml"/>
  <Override PartName="/ppt/tags/tag896.xml" ContentType="application/vnd.openxmlformats-officedocument.presentationml.tags+xml"/>
  <Override PartName="/ppt/tags/tag912.xml" ContentType="application/vnd.openxmlformats-officedocument.presentationml.tags+xml"/>
  <Override PartName="/ppt/tags/tag1058.xml" ContentType="application/vnd.openxmlformats-officedocument.presentationml.tags+xml"/>
  <Override PartName="/ppt/tags/tag1244.xml" ContentType="application/vnd.openxmlformats-officedocument.presentationml.tags+xml"/>
  <Override PartName="/ppt/tags/tag420.xml" ContentType="application/vnd.openxmlformats-officedocument.presentationml.tags+xml"/>
  <Override PartName="/ppt/tags/tag1430.xml" ContentType="application/vnd.openxmlformats-officedocument.presentationml.tags+xml"/>
  <Override PartName="/ppt/slideMasters/slideMaster51.xml" ContentType="application/vnd.openxmlformats-officedocument.presentationml.slideMaster+xml"/>
  <Override PartName="/ppt/tags/tag149.xml" ContentType="application/vnd.openxmlformats-officedocument.presentationml.tags+xml"/>
  <Override PartName="/ppt/tags/tag590.xml" ContentType="application/vnd.openxmlformats-officedocument.presentationml.tags+xml"/>
  <Override PartName="/ppt/tags/tag827.xml" ContentType="application/vnd.openxmlformats-officedocument.presentationml.tags+xml"/>
  <Override PartName="/ppt/tags/tag1159.xml" ContentType="application/vnd.openxmlformats-officedocument.presentationml.tags+xml"/>
  <Override PartName="/docProps/custom.xml" ContentType="application/vnd.openxmlformats-officedocument.custom-properties+xml"/>
  <Override PartName="/ppt/tags/tag34.xml" ContentType="application/vnd.openxmlformats-officedocument.presentationml.tags+xml"/>
  <Override PartName="/ppt/tags/tag335.xml" ContentType="application/vnd.openxmlformats-officedocument.presentationml.tags+xml"/>
  <Override PartName="/ppt/tags/tag521.xml" ContentType="application/vnd.openxmlformats-officedocument.presentationml.tags+xml"/>
  <Override PartName="/ppt/slideLayouts/slideLayout243.xml" ContentType="application/vnd.openxmlformats-officedocument.presentationml.slideLayout+xml"/>
  <Override PartName="/ppt/tags/tag997.xml" ContentType="application/vnd.openxmlformats-officedocument.presentationml.tags+xml"/>
  <Override PartName="/ppt/tags/tag1345.xml" ContentType="application/vnd.openxmlformats-officedocument.presentationml.tags+xml"/>
  <Override PartName="/ppt/tags/tag691.xml" ContentType="application/vnd.openxmlformats-officedocument.presentationml.tags+xml"/>
  <Override PartName="/ppt/tags/tag1531.xml" ContentType="application/vnd.openxmlformats-officedocument.presentationml.tags+xml"/>
  <Override PartName="/ppt/viewProps.xml" ContentType="application/vnd.openxmlformats-officedocument.presentationml.viewProps+xml"/>
  <Override PartName="/ppt/tags/tag436.xml" ContentType="application/vnd.openxmlformats-officedocument.presentationml.tags+xml"/>
  <Override PartName="/ppt/slideLayouts/slideLayout158.xml" ContentType="application/vnd.openxmlformats-officedocument.presentationml.slideLayout+xml"/>
  <Override PartName="/ppt/tags/tag928.xml" ContentType="application/vnd.openxmlformats-officedocument.presentationml.tags+xml"/>
  <Override PartName="/ppt/tags/tag622.xml" ContentType="application/vnd.openxmlformats-officedocument.presentationml.tags+xml"/>
  <Override PartName="/ppt/slideLayouts/slideLayout344.xml" ContentType="application/vnd.openxmlformats-officedocument.presentationml.slideLayout+xml"/>
  <Override PartName="/ppt/tags/tag1446.xml" ContentType="application/vnd.openxmlformats-officedocument.presentationml.tags+xml"/>
  <Override PartName="/ppt/notesSlides/notesSlide3.xml" ContentType="application/vnd.openxmlformats-officedocument.presentationml.notesSlide+xml"/>
  <Override PartName="/ppt/tags/tag130.xml" ContentType="application/vnd.openxmlformats-officedocument.presentationml.tags+xml"/>
  <Override PartName="/ppt/tags/tag792.xml" ContentType="application/vnd.openxmlformats-officedocument.presentationml.tags+xml"/>
  <Override PartName="/ppt/tags/tag1140.xml" ContentType="application/vnd.openxmlformats-officedocument.presentationml.tags+xml"/>
  <Override PartName="/ppt/tags/tag537.xml" ContentType="application/vnd.openxmlformats-officedocument.presentationml.tags+xml"/>
  <Override PartName="/ppt/slideLayouts/slideLayout259.xml" ContentType="application/vnd.openxmlformats-officedocument.presentationml.slideLayout+xml"/>
  <Override PartName="/ppt/tags/tag1547.xml" ContentType="application/vnd.openxmlformats-officedocument.presentationml.tags+xml"/>
  <Override PartName="/ppt/tags/tag1.xml" ContentType="application/vnd.openxmlformats-officedocument.presentationml.tags+xml"/>
  <Override PartName="/ppt/slideLayouts/slideLayout61.xml" ContentType="application/vnd.openxmlformats-officedocument.presentationml.slideLayout+xml"/>
  <Override PartName="/ppt/tags/tag231.xml" ContentType="application/vnd.openxmlformats-officedocument.presentationml.tags+xml"/>
  <Override PartName="/ppt/theme/theme19.xml" ContentType="application/vnd.openxmlformats-officedocument.theme+xml"/>
  <Override PartName="/ppt/tags/tag723.xml" ContentType="application/vnd.openxmlformats-officedocument.presentationml.tags+xml"/>
  <Override PartName="/ppt/tags/tag1055.xml" ContentType="application/vnd.openxmlformats-officedocument.presentationml.tags+xml"/>
  <Override PartName="/ppt/slideLayouts/slideLayout445.xml" ContentType="application/vnd.openxmlformats-officedocument.presentationml.slideLayout+xml"/>
  <Override PartName="/ppt/tags/tag893.xml" ContentType="application/vnd.openxmlformats-officedocument.presentationml.tags+xml"/>
  <Override PartName="/ppt/tags/tag1241.xml" ContentType="application/vnd.openxmlformats-officedocument.presentationml.tags+xml"/>
  <Override PartName="/ppt/tags/tag638.xml" ContentType="application/vnd.openxmlformats-officedocument.presentationml.tags+xml"/>
  <Override PartName="/ppt/tags/tag824.xml" ContentType="application/vnd.openxmlformats-officedocument.presentationml.tags+xml"/>
  <Override PartName="/ppt/tags/tag31.xml" ContentType="application/vnd.openxmlformats-officedocument.presentationml.tags+xml"/>
  <Override PartName="/ppt/tags/tag146.xml" ContentType="application/vnd.openxmlformats-officedocument.presentationml.tags+xml"/>
  <Override PartName="/ppt/tags/tag332.xml" ContentType="application/vnd.openxmlformats-officedocument.presentationml.tags+xml"/>
  <Override PartName="/ppt/tags/tag1156.xml" ContentType="application/vnd.openxmlformats-officedocument.presentationml.tags+xml"/>
  <Override PartName="/ppt/tags/tag1342.xml" ContentType="application/vnd.openxmlformats-officedocument.presentationml.tags+xml"/>
  <Override PartName="/ppt/slideLayouts/slideLayout240.xml" ContentType="application/vnd.openxmlformats-officedocument.presentationml.slideLayout+xml"/>
  <Override PartName="/ppt/tags/tag739.xml" ContentType="application/vnd.openxmlformats-officedocument.presentationml.tags+xml"/>
  <Override PartName="/ppt/tags/tag994.xml" ContentType="application/vnd.openxmlformats-officedocument.presentationml.tags+xml"/>
  <Override PartName="/ppt/diagrams/drawing4.xml" ContentType="application/vnd.ms-office.drawingml.diagramDrawing+xml"/>
  <Override PartName="/docProps/core.xml" ContentType="application/vnd.openxmlformats-package.core-properties+xml"/>
  <Override PartName="/ppt/slideLayouts/slideLayout77.xml" ContentType="application/vnd.openxmlformats-officedocument.presentationml.slideLayout+xml"/>
  <Override PartName="/ppt/tags/tag247.xml" ContentType="application/vnd.openxmlformats-officedocument.presentationml.tags+xml"/>
  <Override PartName="/ppt/tags/tag925.xml" ContentType="application/vnd.openxmlformats-officedocument.presentationml.tags+xml"/>
  <Override PartName="/ppt/tags/tag433.xml" ContentType="application/vnd.openxmlformats-officedocument.presentationml.tags+xml"/>
  <Override PartName="/ppt/slideLayouts/slideLayout155.xml" ContentType="application/vnd.openxmlformats-officedocument.presentationml.slideLayout+xml"/>
  <Override PartName="/ppt/slideLayouts/slideLayout341.xml" ContentType="application/vnd.openxmlformats-officedocument.presentationml.slideLayout+xml"/>
  <Override PartName="/ppt/tags/tag1257.xml" ContentType="application/vnd.openxmlformats-officedocument.presentationml.tags+xml"/>
  <Override PartName="/ppt/tags/tag1443.xml" ContentType="application/vnd.openxmlformats-officedocument.presentationml.tags+xml"/>
  <Override PartName="/ppt/tags/tag47.xml" ContentType="application/vnd.openxmlformats-officedocument.presentationml.tags+xml"/>
  <Override PartName="/ppt/tags/tag348.xml" ContentType="application/vnd.openxmlformats-officedocument.presentationml.tags+xml"/>
  <Override PartName="/ppt/slideLayouts/slideLayout256.xml" ContentType="application/vnd.openxmlformats-officedocument.presentationml.slideLayout+xml"/>
  <Override PartName="/ppt/tags/tag1358.xml" ContentType="application/vnd.openxmlformats-officedocument.presentationml.tags+xml"/>
  <Override PartName="/ppt/tags/tag187.xml" ContentType="application/vnd.openxmlformats-officedocument.presentationml.tags+xml"/>
  <Override PartName="/ppt/slideLayouts/slideLayout111.xml" ContentType="application/vnd.openxmlformats-officedocument.presentationml.slideLayout+xml"/>
  <Override PartName="/ppt/theme/theme16.xml" ContentType="application/vnd.openxmlformats-officedocument.theme+xml"/>
  <Override PartName="/ppt/tags/tag534.xml" ContentType="application/vnd.openxmlformats-officedocument.presentationml.tags+xml"/>
  <Override PartName="/ppt/tags/tag720.xml" ContentType="application/vnd.openxmlformats-officedocument.presentationml.tags+xml"/>
  <Override PartName="/ppt/tags/tag865.xml" ContentType="application/vnd.openxmlformats-officedocument.presentationml.tags+xml"/>
  <Override PartName="/ppt/tags/tag1197.xml" ContentType="application/vnd.openxmlformats-officedocument.presentationml.tags+xml"/>
  <Override PartName="/ppt/tags/tag1213.xml" ContentType="application/vnd.openxmlformats-officedocument.presentationml.tags+xml"/>
  <Override PartName="/ppt/slideLayouts/slideLayout442.xml" ContentType="application/vnd.openxmlformats-officedocument.presentationml.slideLayout+xml"/>
  <Override PartName="/ppt/tags/tag1544.xml" ContentType="application/vnd.openxmlformats-officedocument.presentationml.tags+xml"/>
  <Override PartName="/ppt/tags/tag72.xml" ContentType="application/vnd.openxmlformats-officedocument.presentationml.tags+xml"/>
  <Override PartName="/ppt/tags/tag118.xml" ContentType="application/vnd.openxmlformats-officedocument.presentationml.tags+xml"/>
  <Override PartName="/ppt/tags/tag373.xml" ContentType="application/vnd.openxmlformats-officedocument.presentationml.tags+xml"/>
  <Override PartName="/ppt/slideLayouts/slideLayout281.xml" ContentType="application/vnd.openxmlformats-officedocument.presentationml.slideLayout+xml"/>
  <Override PartName="/ppt/tags/tag890.xml" ContentType="application/vnd.openxmlformats-officedocument.presentationml.tags+xml"/>
  <Override PartName="/ppt/tags/tag1052.xml" ContentType="application/vnd.openxmlformats-officedocument.presentationml.tags+xml"/>
  <Override PartName="/ppt/tags/tag1383.xml" ContentType="application/vnd.openxmlformats-officedocument.presentationml.tags+xml"/>
  <Override PartName="/ppt/slideMasters/slideMaster20.xml" ContentType="application/vnd.openxmlformats-officedocument.presentationml.slideMaster+xml"/>
  <Override PartName="/ppt/theme/theme8.xml" ContentType="application/vnd.openxmlformats-officedocument.theme+xml"/>
  <Override PartName="/ppt/tags/tag304.xml" ContentType="application/vnd.openxmlformats-officedocument.presentationml.tags+xml"/>
  <Override PartName="/ppt/tags/tag449.xml" ContentType="application/vnd.openxmlformats-officedocument.presentationml.tags+xml"/>
  <Override PartName="/ppt/tags/tag635.xml" ContentType="application/vnd.openxmlformats-officedocument.presentationml.tags+xml"/>
  <Override PartName="/ppt/tags/tag966.xml" ContentType="application/vnd.openxmlformats-officedocument.presentationml.tags+xml"/>
  <Override PartName="/ppt/tags/tag1128.xml" ContentType="application/vnd.openxmlformats-officedocument.presentationml.tags+xml"/>
  <Override PartName="/ppt/slideLayouts/slideLayout357.xml" ContentType="application/vnd.openxmlformats-officedocument.presentationml.slideLayout+xml"/>
  <Override PartName="/ppt/theme/theme41.xml" ContentType="application/vnd.openxmlformats-officedocument.theme+xml"/>
  <Override PartName="/ppt/tags/tag1314.xml" ContentType="application/vnd.openxmlformats-officedocument.presentationml.tags+xml"/>
  <Override PartName="/ppt/tags/tag1459.xml" ContentType="application/vnd.openxmlformats-officedocument.presentationml.tags+xml"/>
  <Override PartName="/ppt/tags/tag143.xml" ContentType="application/vnd.openxmlformats-officedocument.presentationml.tags+xml"/>
  <Override PartName="/ppt/tags/tag288.xml" ContentType="application/vnd.openxmlformats-officedocument.presentationml.tags+xml"/>
  <Override PartName="/ppt/tags/tag474.xml" ContentType="application/vnd.openxmlformats-officedocument.presentationml.tags+xml"/>
  <Override PartName="/ppt/slideLayouts/slideLayout196.xml" ContentType="application/vnd.openxmlformats-officedocument.presentationml.slideLayout+xml"/>
  <Override PartName="/ppt/slideLayouts/slideLayout212.xml" ContentType="application/vnd.openxmlformats-officedocument.presentationml.slideLayout+xml"/>
  <Override PartName="/ppt/tags/tag821.xml" ContentType="application/vnd.openxmlformats-officedocument.presentationml.tags+xml"/>
  <Override PartName="/ppt/tags/tag1153.xml" ContentType="application/vnd.openxmlformats-officedocument.presentationml.tags+xml"/>
  <Override PartName="/ppt/tags/tag1298.xml" ContentType="application/vnd.openxmlformats-officedocument.presentationml.tags+xml"/>
  <Override PartName="/ppt/tags/tag1484.xml" ContentType="application/vnd.openxmlformats-officedocument.presentationml.tags+xml"/>
  <Override PartName="/ppt/tags/tag1500.xml" ContentType="application/vnd.openxmlformats-officedocument.presentationml.tags+xml"/>
  <Override PartName="/ppt/slideLayouts/slideLayout49.xml" ContentType="application/vnd.openxmlformats-officedocument.presentationml.slideLayout+xml"/>
  <Override PartName="/ppt/tags/tag219.xml" ContentType="application/vnd.openxmlformats-officedocument.presentationml.tags+xml"/>
  <Override PartName="/ppt/tags/tag660.xml" ContentType="application/vnd.openxmlformats-officedocument.presentationml.tags+xml"/>
  <Override PartName="/ppt/tags/tag991.xml" ContentType="application/vnd.openxmlformats-officedocument.presentationml.tags+xml"/>
  <Override PartName="/ppt/slideLayouts/slideLayout382.xml" ContentType="application/vnd.openxmlformats-officedocument.presentationml.slideLayout+xml"/>
  <Override PartName="/ppt/tags/tag1229.xml" ContentType="application/vnd.openxmlformats-officedocument.presentationml.tags+xml"/>
  <Override PartName="/ppt/slideLayouts/slideLayout74.xml" ContentType="application/vnd.openxmlformats-officedocument.presentationml.slideLayout+xml"/>
  <Override PartName="/ppt/slideLayouts/slideLayout127.xml" ContentType="application/vnd.openxmlformats-officedocument.presentationml.slideLayout+xml"/>
  <Override PartName="/ppt/tags/tag389.xml" ContentType="application/vnd.openxmlformats-officedocument.presentationml.tags+xml"/>
  <Override PartName="/ppt/tags/tag405.xml" ContentType="application/vnd.openxmlformats-officedocument.presentationml.tags+xml"/>
  <Override PartName="/ppt/tags/tag736.xml" ContentType="application/vnd.openxmlformats-officedocument.presentationml.tags+xml"/>
  <Override PartName="/ppt/tags/tag922.xml" ContentType="application/vnd.openxmlformats-officedocument.presentationml.tags+xml"/>
  <Override PartName="/ppt/slideLayouts/slideLayout313.xml" ContentType="application/vnd.openxmlformats-officedocument.presentationml.slideLayout+xml"/>
  <Override PartName="/ppt/tags/tag1068.xml" ContentType="application/vnd.openxmlformats-officedocument.presentationml.tags+xml"/>
  <Override PartName="/ppt/tags/tag1415.xml" ContentType="application/vnd.openxmlformats-officedocument.presentationml.tags+xml"/>
  <Override PartName="/ppt/slideLayouts/slideLayout458.xml" ContentType="application/vnd.openxmlformats-officedocument.presentationml.slideLayout+xml"/>
  <Override PartName="/ppt/diagrams/drawing1.xml" ContentType="application/vnd.ms-office.drawingml.diagramDrawing+xml"/>
  <Default Extension="jpeg" ContentType="image/jpeg"/>
  <Override PartName="/ppt/tags/tag88.xml" ContentType="application/vnd.openxmlformats-officedocument.presentationml.tags+xml"/>
  <Override PartName="/ppt/tags/tag244.xml" ContentType="application/vnd.openxmlformats-officedocument.presentationml.tags+xml"/>
  <Override PartName="/ppt/tags/tag430.xml" ContentType="application/vnd.openxmlformats-officedocument.presentationml.tags+xml"/>
  <Override PartName="/ppt/slideLayouts/slideLayout152.xml" ContentType="application/vnd.openxmlformats-officedocument.presentationml.slideLayout+xml"/>
  <Override PartName="/ppt/tags/tag575.xml" ContentType="application/vnd.openxmlformats-officedocument.presentationml.tags+xml"/>
  <Override PartName="/ppt/tags/tag761.xml" ContentType="application/vnd.openxmlformats-officedocument.presentationml.tags+xml"/>
  <Override PartName="/ppt/slideLayouts/slideLayout297.xml" ContentType="application/vnd.openxmlformats-officedocument.presentationml.slideLayout+xml"/>
  <Override PartName="/ppt/tags/tag1254.xml" ContentType="application/vnd.openxmlformats-officedocument.presentationml.tags+xml"/>
  <Override PartName="/ppt/tags/tag1399.xml" ContentType="application/vnd.openxmlformats-officedocument.presentationml.tags+xml"/>
  <Override PartName="/ppt/slideMasters/slideMaster36.xml" ContentType="application/vnd.openxmlformats-officedocument.presentationml.slideMaster+xml"/>
  <Override PartName="/ppt/tags/tag19.xml" ContentType="application/vnd.openxmlformats-officedocument.presentationml.tags+xml"/>
  <Override PartName="/ppt/tags/tag506.xml" ContentType="application/vnd.openxmlformats-officedocument.presentationml.tags+xml"/>
  <Override PartName="/ppt/slideLayouts/slideLayout228.xml" ContentType="application/vnd.openxmlformats-officedocument.presentationml.slideLayout+xml"/>
  <Override PartName="/ppt/tags/tag1093.xml" ContentType="application/vnd.openxmlformats-officedocument.presentationml.tags+xml"/>
  <Override PartName="/ppt/tags/tag1440.xml" ContentType="application/vnd.openxmlformats-officedocument.presentationml.tags+xml"/>
  <Override PartName="/ppt/slideLayouts/slideLayout30.xml" ContentType="application/vnd.openxmlformats-officedocument.presentationml.slideLayout+xml"/>
  <Override PartName="/ppt/tags/tag159.xml" ContentType="application/vnd.openxmlformats-officedocument.presentationml.tags+xml"/>
  <Override PartName="/ppt/tags/tag345.xml" ContentType="application/vnd.openxmlformats-officedocument.presentationml.tags+xml"/>
  <Override PartName="/ppt/tags/tag837.xml" ContentType="application/vnd.openxmlformats-officedocument.presentationml.tags+xml"/>
  <Override PartName="/ppt/tags/tag1024.xml" ContentType="application/vnd.openxmlformats-officedocument.presentationml.tags+xml"/>
  <Override PartName="/ppt/tags/tag1169.xml" ContentType="application/vnd.openxmlformats-officedocument.presentationml.tags+xml"/>
  <Override PartName="/ppt/slideLayouts/slideLayout414.xml" ContentType="application/vnd.openxmlformats-officedocument.presentationml.slideLayout+xml"/>
  <Override PartName="/ppt/tags/tag1516.xml" ContentType="application/vnd.openxmlformats-officedocument.presentationml.tags+xml"/>
  <Override PartName="/ppt/tags/tag44.xml" ContentType="application/vnd.openxmlformats-officedocument.presentationml.tags+xml"/>
  <Override PartName="/ppt/tags/tag184.xml" ContentType="application/vnd.openxmlformats-officedocument.presentationml.tags+xml"/>
  <Override PartName="/ppt/tags/tag200.xml" ContentType="application/vnd.openxmlformats-officedocument.presentationml.tags+xml"/>
  <Override PartName="/ppt/tags/tag531.xml" ContentType="application/vnd.openxmlformats-officedocument.presentationml.tags+xml"/>
  <Override PartName="/ppt/tags/tag676.xml" ContentType="application/vnd.openxmlformats-officedocument.presentationml.tags+xml"/>
  <Override PartName="/ppt/slideLayouts/slideLayout253.xml" ContentType="application/vnd.openxmlformats-officedocument.presentationml.slideLayout+xml"/>
  <Override PartName="/ppt/tags/tag862.xml" ContentType="application/vnd.openxmlformats-officedocument.presentationml.tags+xml"/>
  <Override PartName="/ppt/tags/tag1210.xml" ContentType="application/vnd.openxmlformats-officedocument.presentationml.tags+xml"/>
  <Override PartName="/ppt/slideLayouts/slideLayout398.xml" ContentType="application/vnd.openxmlformats-officedocument.presentationml.slideLayout+xml"/>
  <Override PartName="/ppt/tags/tag1355.xml" ContentType="application/vnd.openxmlformats-officedocument.presentationml.tags+xml"/>
  <Override PartName="/ppt/tags/tag1541.xml" ContentType="application/vnd.openxmlformats-officedocument.presentationml.tags+xml"/>
  <Override PartName="/ppt/diagrams/data5.xml" ContentType="application/vnd.openxmlformats-officedocument.drawingml.diagramData+xml"/>
  <Override PartName="/ppt/theme/theme13.xml" ContentType="application/vnd.openxmlformats-officedocument.theme+xml"/>
  <Override PartName="/ppt/tags/tag370.xml" ContentType="application/vnd.openxmlformats-officedocument.presentationml.tags+xml"/>
  <Override PartName="/ppt/tags/tag607.xml" ContentType="application/vnd.openxmlformats-officedocument.presentationml.tags+xml"/>
  <Override PartName="/ppt/tags/tag938.xml" ContentType="application/vnd.openxmlformats-officedocument.presentationml.tags+xml"/>
  <Override PartName="/ppt/slideLayouts/slideLayout329.xml" ContentType="application/vnd.openxmlformats-officedocument.presentationml.slideLayout+xml"/>
  <Override PartName="/ppt/tags/tag1194.xml" ContentType="application/vnd.openxmlformats-officedocument.presentationml.tags+xml"/>
  <Override PartName="/ppt/tags/tag1380.xml" ContentType="application/vnd.openxmlformats-officedocument.presentationml.tags+xml"/>
  <Override PartName="/ppt/tags/tag115.xml" ContentType="application/vnd.openxmlformats-officedocument.presentationml.tags+xml"/>
  <Override PartName="/ppt/tags/tag301.xml" ContentType="application/vnd.openxmlformats-officedocument.presentationml.tags+xml"/>
  <Override PartName="/ppt/tags/tag446.xml" ContentType="application/vnd.openxmlformats-officedocument.presentationml.tags+xml"/>
  <Override PartName="/ppt/slideLayouts/slideLayout168.xml" ContentType="application/vnd.openxmlformats-officedocument.presentationml.slideLayout+xml"/>
  <Override PartName="/ppt/tags/tag777.xml" ContentType="application/vnd.openxmlformats-officedocument.presentationml.tags+xml"/>
  <Override PartName="/ppt/tags/tag1125.xml" ContentType="application/vnd.openxmlformats-officedocument.presentationml.tags+xml"/>
  <Override PartName="/ppt/tags/tag1456.xml" ContentType="application/vnd.openxmlformats-officedocument.presentationml.tags+xml"/>
  <Override PartName="/ppt/theme/theme5.xml" ContentType="application/vnd.openxmlformats-officedocument.theme+xml"/>
  <Override PartName="/ppt/tags/tag140.xml" ContentType="application/vnd.openxmlformats-officedocument.presentationml.tags+xml"/>
  <Override PartName="/ppt/tags/tag285.xml" ContentType="application/vnd.openxmlformats-officedocument.presentationml.tags+xml"/>
  <Override PartName="/ppt/tags/tag632.xml" ContentType="application/vnd.openxmlformats-officedocument.presentationml.tags+xml"/>
  <Override PartName="/ppt/tags/tag963.xml" ContentType="application/vnd.openxmlformats-officedocument.presentationml.tags+xml"/>
  <Override PartName="/ppt/slideLayouts/slideLayout354.xml" ContentType="application/vnd.openxmlformats-officedocument.presentationml.slideLayout+xml"/>
  <Override PartName="/ppt/tags/tag1295.xml" ContentType="application/vnd.openxmlformats-officedocument.presentationml.tags+xml"/>
  <Override PartName="/ppt/tags/tag1311.xml" ContentType="application/vnd.openxmlformats-officedocument.presentationml.tags+xml"/>
  <Override PartName="/ppt/slideLayouts/slideLayout46.xml" ContentType="application/vnd.openxmlformats-officedocument.presentationml.slideLayout+xml"/>
  <Override PartName="/ppt/tags/tag471.xml" ContentType="application/vnd.openxmlformats-officedocument.presentationml.tags+xml"/>
  <Override PartName="/ppt/slideLayouts/slideLayout193.xml" ContentType="application/vnd.openxmlformats-officedocument.presentationml.slideLayout+xml"/>
  <Override PartName="/ppt/tags/tag708.xml" ContentType="application/vnd.openxmlformats-officedocument.presentationml.tags+xml"/>
  <Override PartName="/ppt/tags/tag1150.xml" ContentType="application/vnd.openxmlformats-officedocument.presentationml.tags+xml"/>
  <Override PartName="/ppt/tags/tag1481.xml" ContentType="application/vnd.openxmlformats-officedocument.presentationml.tags+xml"/>
  <Override PartName="/ppt/tags/tag216.xml" ContentType="application/vnd.openxmlformats-officedocument.presentationml.tags+xml"/>
  <Override PartName="/ppt/slideLayouts/slideLayout124.xml" ContentType="application/vnd.openxmlformats-officedocument.presentationml.slideLayout+xml"/>
  <Override PartName="/ppt/tags/tag402.xml" ContentType="application/vnd.openxmlformats-officedocument.presentationml.tags+xml"/>
  <Override PartName="/ppt/tags/tag547.xml" ContentType="application/vnd.openxmlformats-officedocument.presentationml.tags+xml"/>
  <Override PartName="/ppt/tags/tag733.xml" ContentType="application/vnd.openxmlformats-officedocument.presentationml.tags+xml"/>
  <Override PartName="/ppt/slideLayouts/slideLayout269.xml" ContentType="application/vnd.openxmlformats-officedocument.presentationml.slideLayout+xml"/>
  <Override PartName="/ppt/tags/tag878.xml" ContentType="application/vnd.openxmlformats-officedocument.presentationml.tags+xml"/>
  <Override PartName="/ppt/tags/tag1226.xml" ContentType="application/vnd.openxmlformats-officedocument.presentationml.tags+xml"/>
  <Override PartName="/ppt/tags/tag1412.xml" ContentType="application/vnd.openxmlformats-officedocument.presentationml.tags+xml"/>
  <Override PartName="/ppt/slideLayouts/slideLayout455.xml" ContentType="application/vnd.openxmlformats-officedocument.presentationml.slideLayout+xml"/>
  <Override PartName="/ppt/tags/tag1557.xml" ContentType="application/vnd.openxmlformats-officedocument.presentationml.tags+xml"/>
  <Override PartName="/ppt/tags/tag85.xml" ContentType="application/vnd.openxmlformats-officedocument.presentationml.tags+xml"/>
  <Override PartName="/ppt/slideLayouts/slideLayout71.xml" ContentType="application/vnd.openxmlformats-officedocument.presentationml.slideLayout+xml"/>
  <Override PartName="/ppt/tags/tag241.xml" ContentType="application/vnd.openxmlformats-officedocument.presentationml.tags+xml"/>
  <Override PartName="/ppt/tags/tag386.xml" ContentType="application/vnd.openxmlformats-officedocument.presentationml.tags+xml"/>
  <Override PartName="/ppt/tags/tag572.xml" ContentType="application/vnd.openxmlformats-officedocument.presentationml.tags+xml"/>
  <Override PartName="/ppt/theme/theme29.xml" ContentType="application/vnd.openxmlformats-officedocument.theme+xml"/>
  <Override PartName="/ppt/slideLayouts/slideLayout294.xml" ContentType="application/vnd.openxmlformats-officedocument.presentationml.slideLayout+xml"/>
  <Override PartName="/ppt/slideLayouts/slideLayout310.xml" ContentType="application/vnd.openxmlformats-officedocument.presentationml.slideLayout+xml"/>
  <Override PartName="/ppt/tags/tag1065.xml" ContentType="application/vnd.openxmlformats-officedocument.presentationml.tags+xml"/>
  <Override PartName="/ppt/tags/tag1251.xml" ContentType="application/vnd.openxmlformats-officedocument.presentationml.tags+xml"/>
  <Override PartName="/ppt/tags/tag1396.xml" ContentType="application/vnd.openxmlformats-officedocument.presentationml.tags+xml"/>
  <Override PartName="/ppt/slideMasters/slideMaster33.xml" ContentType="application/vnd.openxmlformats-officedocument.presentationml.slideMaster+xml"/>
  <Override PartName="/ppt/tags/tag16.xml" ContentType="application/vnd.openxmlformats-officedocument.presentationml.tags+xml"/>
  <Override PartName="/ppt/tags/tag317.xml" ContentType="application/vnd.openxmlformats-officedocument.presentationml.tags+xml"/>
  <Override PartName="/ppt/tags/tag809.xml" ContentType="application/vnd.openxmlformats-officedocument.presentationml.tags+xml"/>
  <Override PartName="/ppt/tags/tag1090.xml" ContentType="application/vnd.openxmlformats-officedocument.presentationml.tags+xml"/>
  <Override PartName="/ppt/slideMasters/slideMaster8.xml" ContentType="application/vnd.openxmlformats-officedocument.presentationml.slideMaster+xml"/>
  <Override PartName="/ppt/tags/tag156.xml" ContentType="application/vnd.openxmlformats-officedocument.presentationml.tags+xml"/>
  <Override PartName="/ppt/tags/tag487.xml" ContentType="application/vnd.openxmlformats-officedocument.presentationml.tags+xml"/>
  <Override PartName="/ppt/tags/tag503.xml" ContentType="application/vnd.openxmlformats-officedocument.presentationml.tags+xml"/>
  <Override PartName="/ppt/tags/tag648.xml" ContentType="application/vnd.openxmlformats-officedocument.presentationml.tags+xml"/>
  <Override PartName="/ppt/slideLayouts/slideLayout225.xml" ContentType="application/vnd.openxmlformats-officedocument.presentationml.slideLayout+xml"/>
  <Override PartName="/ppt/tags/tag834.xml" ContentType="application/vnd.openxmlformats-officedocument.presentationml.tags+xml"/>
  <Override PartName="/ppt/tags/tag979.xml" ContentType="application/vnd.openxmlformats-officedocument.presentationml.tags+xml"/>
  <Override PartName="/ppt/slideLayouts/slideLayout411.xml" ContentType="application/vnd.openxmlformats-officedocument.presentationml.slideLayout+xml"/>
  <Override PartName="/ppt/tags/tag1327.xml" ContentType="application/vnd.openxmlformats-officedocument.presentationml.tags+xml"/>
  <Override PartName="/ppt/tags/tag1513.xml" ContentType="application/vnd.openxmlformats-officedocument.presentationml.tags+xml"/>
  <Override PartName="/ppt/tags/tag41.xml" ContentType="application/vnd.openxmlformats-officedocument.presentationml.tags+xml"/>
  <Override PartName="/ppt/tags/tag342.xml" ContentType="application/vnd.openxmlformats-officedocument.presentationml.tags+xml"/>
  <Override PartName="/ppt/tags/tag673.xml" ContentType="application/vnd.openxmlformats-officedocument.presentationml.tags+xml"/>
  <Override PartName="/ppt/slideLayouts/slideLayout250.xml" ContentType="application/vnd.openxmlformats-officedocument.presentationml.slideLayout+xml"/>
  <Override PartName="/ppt/tags/tag1021.xml" ContentType="application/vnd.openxmlformats-officedocument.presentationml.tags+xml"/>
  <Override PartName="/ppt/tags/tag1166.xml" ContentType="application/vnd.openxmlformats-officedocument.presentationml.tags+xml"/>
  <Override PartName="/ppt/slideLayouts/slideLayout395.xml" ContentType="application/vnd.openxmlformats-officedocument.presentationml.slideLayout+xml"/>
  <Override PartName="/ppt/tags/tag1352.xml" ContentType="application/vnd.openxmlformats-officedocument.presentationml.tags+xml"/>
  <Override PartName="/ppt/tags/tag1497.xml" ContentType="application/vnd.openxmlformats-officedocument.presentationml.tags+xml"/>
  <Override PartName="/ppt/diagrams/data2.xml" ContentType="application/vnd.openxmlformats-officedocument.drawingml.diagramData+xml"/>
  <Override PartName="/ppt/tags/tag181.xml" ContentType="application/vnd.openxmlformats-officedocument.presentationml.tags+xml"/>
  <Override PartName="/ppt/theme/theme10.xml" ContentType="application/vnd.openxmlformats-officedocument.theme+xml"/>
  <Override PartName="/ppt/slideLayouts/slideLayout87.xml" ContentType="application/vnd.openxmlformats-officedocument.presentationml.slideLayout+xml"/>
  <Override PartName="/ppt/tags/tag418.xml" ContentType="application/vnd.openxmlformats-officedocument.presentationml.tags+xml"/>
  <Override PartName="/ppt/tags/tag749.xml" ContentType="application/vnd.openxmlformats-officedocument.presentationml.tags+xml"/>
  <Override PartName="/ppt/slideLayouts/slideLayout326.xml" ContentType="application/vnd.openxmlformats-officedocument.presentationml.slideLayout+xml"/>
  <Override PartName="/ppt/tags/tag1191.xml" ContentType="application/vnd.openxmlformats-officedocument.presentationml.tags+xml"/>
  <Override PartName="/ppt/tags/tag1428.xml" ContentType="application/vnd.openxmlformats-officedocument.presentationml.tags+xml"/>
  <Override PartName="/ppt/diagrams/colors4.xml" ContentType="application/vnd.openxmlformats-officedocument.drawingml.diagramColors+xml"/>
  <Override PartName="/ppt/slides/slide19.xml" ContentType="application/vnd.openxmlformats-officedocument.presentationml.slide+xml"/>
  <Override PartName="/ppt/tags/tag112.xml" ContentType="application/vnd.openxmlformats-officedocument.presentationml.tags+xml"/>
  <Override PartName="/ppt/tags/tag257.xml" ContentType="application/vnd.openxmlformats-officedocument.presentationml.tags+xml"/>
  <Override PartName="/ppt/slideLayouts/slideLayout165.xml" ContentType="application/vnd.openxmlformats-officedocument.presentationml.slideLayout+xml"/>
  <Override PartName="/ppt/tags/tag588.xml" ContentType="application/vnd.openxmlformats-officedocument.presentationml.tags+xml"/>
  <Override PartName="/ppt/tags/tag604.xml" ContentType="application/vnd.openxmlformats-officedocument.presentationml.tags+xml"/>
  <Override PartName="/ppt/tags/tag935.xml" ContentType="application/vnd.openxmlformats-officedocument.presentationml.tags+xml"/>
  <Override PartName="/ppt/tags/tag1267.xml" ContentType="application/vnd.openxmlformats-officedocument.presentationml.tags+xml"/>
  <Override PartName="/ppt/slideMasters/slideMaster49.xml" ContentType="application/vnd.openxmlformats-officedocument.presentationml.slideMaster+xml"/>
  <Override PartName="/ppt/theme/theme2.xml" ContentType="application/vnd.openxmlformats-officedocument.theme+xml"/>
  <Override PartName="/ppt/slideLayouts/slideLayout18.xml" ContentType="application/vnd.openxmlformats-officedocument.presentationml.slideLayout+xml"/>
  <Override PartName="/ppt/tags/tag443.xml" ContentType="application/vnd.openxmlformats-officedocument.presentationml.tags+xml"/>
  <Override PartName="/ppt/tags/tag774.xml" ContentType="application/vnd.openxmlformats-officedocument.presentationml.tags+xml"/>
  <Override PartName="/ppt/tags/tag960.xml" ContentType="application/vnd.openxmlformats-officedocument.presentationml.tags+xml"/>
  <Override PartName="/ppt/slideLayouts/slideLayout351.xml" ContentType="application/vnd.openxmlformats-officedocument.presentationml.slideLayout+xml"/>
  <Override PartName="/ppt/tags/tag1122.xml" ContentType="application/vnd.openxmlformats-officedocument.presentationml.tags+xml"/>
  <Override PartName="/ppt/tags/tag1453.xml" ContentType="application/vnd.openxmlformats-officedocument.presentationml.tags+xml"/>
  <Default Extension="emf" ContentType="image/x-emf"/>
  <Override PartName="/ppt/slideLayouts/slideLayout43.xml" ContentType="application/vnd.openxmlformats-officedocument.presentationml.slideLayout+xml"/>
  <Override PartName="/ppt/tags/tag282.xml" ContentType="application/vnd.openxmlformats-officedocument.presentationml.tags+xml"/>
  <Override PartName="/ppt/tags/tag519.xml" ContentType="application/vnd.openxmlformats-officedocument.presentationml.tags+xml"/>
  <Override PartName="/ppt/slideLayouts/slideLayout190.xml" ContentType="application/vnd.openxmlformats-officedocument.presentationml.slideLayout+xml"/>
  <Override PartName="/ppt/tags/tag705.xml" ContentType="application/vnd.openxmlformats-officedocument.presentationml.tags+xml"/>
  <Override PartName="/ppt/tags/tag1292.xml" ContentType="application/vnd.openxmlformats-officedocument.presentationml.tags+xml"/>
  <Override PartName="/ppt/slideLayouts/slideLayout427.xml" ContentType="application/vnd.openxmlformats-officedocument.presentationml.slideLayout+xml"/>
  <Override PartName="/ppt/tags/tag1529.xml" ContentType="application/vnd.openxmlformats-officedocument.presentationml.tags+xml"/>
  <Override PartName="/ppt/tags/tag57.xml" ContentType="application/vnd.openxmlformats-officedocument.presentationml.tags+xml"/>
  <Override PartName="/ppt/tags/tag213.xml" ContentType="application/vnd.openxmlformats-officedocument.presentationml.tags+xml"/>
  <Override PartName="/ppt/tags/tag358.xml" ContentType="application/vnd.openxmlformats-officedocument.presentationml.tags+xml"/>
  <Override PartName="/ppt/tags/tag544.xml" ContentType="application/vnd.openxmlformats-officedocument.presentationml.tags+xml"/>
  <Override PartName="/ppt/tags/tag689.xml" ContentType="application/vnd.openxmlformats-officedocument.presentationml.tags+xml"/>
  <Override PartName="/ppt/slideLayouts/slideLayout266.xml" ContentType="application/vnd.openxmlformats-officedocument.presentationml.slideLayout+xml"/>
  <Override PartName="/ppt/tags/tag875.xml" ContentType="application/vnd.openxmlformats-officedocument.presentationml.tags+xml"/>
  <Override PartName="/ppt/tags/tag1037.xml" ContentType="application/vnd.openxmlformats-officedocument.presentationml.tags+xml"/>
  <Override PartName="/ppt/tags/tag1223.xml" ContentType="application/vnd.openxmlformats-officedocument.presentationml.tags+xml"/>
  <Override PartName="/ppt/tags/tag1368.xml" ContentType="application/vnd.openxmlformats-officedocument.presentationml.tags+xml"/>
  <Override PartName="/ppt/tags/tag82.xml" ContentType="application/vnd.openxmlformats-officedocument.presentationml.tags+xml"/>
  <Override PartName="/ppt/tags/tag197.xml" ContentType="application/vnd.openxmlformats-officedocument.presentationml.tags+xml"/>
  <Override PartName="/ppt/slideLayouts/slideLayout121.xml" ContentType="application/vnd.openxmlformats-officedocument.presentationml.slideLayout+xml"/>
  <Override PartName="/ppt/tags/tag383.xml" ContentType="application/vnd.openxmlformats-officedocument.presentationml.tags+xml"/>
  <Override PartName="/ppt/theme/theme26.xml" ContentType="application/vnd.openxmlformats-officedocument.theme+xml"/>
  <Override PartName="/ppt/tags/tag730.xml" ContentType="application/vnd.openxmlformats-officedocument.presentationml.tags+xml"/>
  <Override PartName="/ppt/tags/tag1062.xml" ContentType="application/vnd.openxmlformats-officedocument.presentationml.tags+xml"/>
  <Override PartName="/ppt/slideLayouts/slideLayout452.xml" ContentType="application/vnd.openxmlformats-officedocument.presentationml.slideLayout+xml"/>
  <Override PartName="/ppt/tags/tag1554.xml" ContentType="application/vnd.openxmlformats-officedocument.presentationml.tags+xml"/>
  <Override PartName="/ppt/slideMasters/slideMaster30.xml" ContentType="application/vnd.openxmlformats-officedocument.presentationml.slideMaster+xml"/>
  <Override PartName="/ppt/tags/tag128.xml" ContentType="application/vnd.openxmlformats-officedocument.presentationml.tags+xml"/>
  <Override PartName="/ppt/tags/tag459.xml" ContentType="application/vnd.openxmlformats-officedocument.presentationml.tags+xml"/>
  <Override PartName="/ppt/tags/tag806.xml" ContentType="application/vnd.openxmlformats-officedocument.presentationml.tags+xml"/>
  <Override PartName="/ppt/slideLayouts/slideLayout291.xml" ContentType="application/vnd.openxmlformats-officedocument.presentationml.slideLayout+xml"/>
  <Override PartName="/ppt/tags/tag1138.xml" ContentType="application/vnd.openxmlformats-officedocument.presentationml.tags+xml"/>
  <Override PartName="/ppt/tags/tag1393.xml" ContentType="application/vnd.openxmlformats-officedocument.presentationml.tags+xml"/>
  <Override PartName="/ppt/tags/tag13.xml" ContentType="application/vnd.openxmlformats-officedocument.presentationml.tags+xml"/>
  <Override PartName="/ppt/tags/tag298.xml" ContentType="application/vnd.openxmlformats-officedocument.presentationml.tags+xml"/>
  <Override PartName="/ppt/tags/tag314.xml" ContentType="application/vnd.openxmlformats-officedocument.presentationml.tags+xml"/>
  <Override PartName="/ppt/tags/tag500.xml" ContentType="application/vnd.openxmlformats-officedocument.presentationml.tags+xml"/>
  <Override PartName="/ppt/tags/tag645.xml" ContentType="application/vnd.openxmlformats-officedocument.presentationml.tags+xml"/>
  <Override PartName="/ppt/slideLayouts/slideLayout222.xml" ContentType="application/vnd.openxmlformats-officedocument.presentationml.slideLayout+xml"/>
  <Override PartName="/ppt/tags/tag831.xml" ContentType="application/vnd.openxmlformats-officedocument.presentationml.tags+xml"/>
  <Override PartName="/ppt/tags/tag976.xml" ContentType="application/vnd.openxmlformats-officedocument.presentationml.tags+xml"/>
  <Override PartName="/ppt/slideLayouts/slideLayout367.xml" ContentType="application/vnd.openxmlformats-officedocument.presentationml.slideLayout+xml"/>
  <Override PartName="/ppt/tags/tag1324.xml" ContentType="application/vnd.openxmlformats-officedocument.presentationml.tags+xml"/>
  <Override PartName="/ppt/tags/tag1469.xml" ContentType="application/vnd.openxmlformats-officedocument.presentationml.tags+xml"/>
  <Override PartName="/ppt/theme/theme51.xml" ContentType="application/vnd.openxmlformats-officedocument.theme+xml"/>
  <Override PartName="/ppt/slideMasters/slideMaster5.xml" ContentType="application/vnd.openxmlformats-officedocument.presentationml.slideMaster+xml"/>
  <Override PartName="/ppt/tags/tag153.xml" ContentType="application/vnd.openxmlformats-officedocument.presentationml.tags+xml"/>
  <Override PartName="/ppt/slideLayouts/slideLayout59.xml" ContentType="application/vnd.openxmlformats-officedocument.presentationml.slideLayout+xml"/>
  <Override PartName="/ppt/tags/tag484.xml" ContentType="application/vnd.openxmlformats-officedocument.presentationml.tags+xml"/>
  <Override PartName="/ppt/tags/tag670.xml" ContentType="application/vnd.openxmlformats-officedocument.presentationml.tags+xml"/>
  <Override PartName="/ppt/tags/tag1163.xml" ContentType="application/vnd.openxmlformats-officedocument.presentationml.tags+xml"/>
  <Override PartName="/ppt/slideLayouts/slideLayout392.xml" ContentType="application/vnd.openxmlformats-officedocument.presentationml.slideLayout+xml"/>
  <Override PartName="/ppt/tags/tag1494.xml" ContentType="application/vnd.openxmlformats-officedocument.presentationml.tags+xml"/>
  <Override PartName="/ppt/tags/tag1510.xml" ContentType="application/vnd.openxmlformats-officedocument.presentationml.tags+xml"/>
  <Override PartName="/ppt/tags/tag229.xml" ContentType="application/vnd.openxmlformats-officedocument.presentationml.tags+xml"/>
  <Override PartName="/ppt/slideLayouts/slideLayout137.xml" ContentType="application/vnd.openxmlformats-officedocument.presentationml.slideLayout+xml"/>
  <Override PartName="/ppt/tags/tag415.xml" ContentType="application/vnd.openxmlformats-officedocument.presentationml.tags+xml"/>
  <Override PartName="/ppt/tags/tag907.xml" ContentType="application/vnd.openxmlformats-officedocument.presentationml.tags+xml"/>
  <Override PartName="/ppt/tags/tag1239.xml" ContentType="application/vnd.openxmlformats-officedocument.presentationml.tags+xml"/>
  <Override PartName="/ppt/diagrams/colors1.xml" ContentType="application/vnd.openxmlformats-officedocument.drawingml.diagramColors+xml"/>
  <Override PartName="/ppt/tags/tag98.xml" ContentType="application/vnd.openxmlformats-officedocument.presentationml.tags+xml"/>
  <Override PartName="/ppt/slideLayouts/slideLayout84.xml" ContentType="application/vnd.openxmlformats-officedocument.presentationml.slideLayout+xml"/>
  <Override PartName="/ppt/tags/tag254.xml" ContentType="application/vnd.openxmlformats-officedocument.presentationml.tags+xml"/>
  <Override PartName="/ppt/tags/tag399.xml" ContentType="application/vnd.openxmlformats-officedocument.presentationml.tags+xml"/>
  <Override PartName="/ppt/tags/tag601.xml" ContentType="application/vnd.openxmlformats-officedocument.presentationml.tags+xml"/>
  <Override PartName="/ppt/tags/tag746.xml" ContentType="application/vnd.openxmlformats-officedocument.presentationml.tags+xml"/>
  <Override PartName="/ppt/tags/tag932.xml" ContentType="application/vnd.openxmlformats-officedocument.presentationml.tags+xml"/>
  <Override PartName="/ppt/slideLayouts/slideLayout323.xml" ContentType="application/vnd.openxmlformats-officedocument.presentationml.slideLayout+xml"/>
  <Override PartName="/ppt/tags/tag1078.xml" ContentType="application/vnd.openxmlformats-officedocument.presentationml.tags+xml"/>
  <Override PartName="/ppt/tags/tag1425.xml" ContentType="application/vnd.openxmlformats-officedocument.presentationml.tags+xml"/>
  <Override PartName="/ppt/slideLayouts/slideLayout468.xml" ContentType="application/vnd.openxmlformats-officedocument.presentationml.slideLayout+xml"/>
  <Override PartName="/ppt/slideMasters/slideMaster46.xml" ContentType="application/vnd.openxmlformats-officedocument.presentationml.slideMaster+xml"/>
  <Override PartName="/ppt/slides/slide16.xml" ContentType="application/vnd.openxmlformats-officedocument.presentationml.slide+xml"/>
  <Override PartName="/ppt/slideLayouts/slideLayout15.xml" ContentType="application/vnd.openxmlformats-officedocument.presentationml.slideLayout+xml"/>
  <Override PartName="/ppt/tags/tag440.xml" ContentType="application/vnd.openxmlformats-officedocument.presentationml.tags+xml"/>
  <Override PartName="/ppt/slideLayouts/slideLayout162.xml" ContentType="application/vnd.openxmlformats-officedocument.presentationml.slideLayout+xml"/>
  <Override PartName="/ppt/tags/tag585.xml" ContentType="application/vnd.openxmlformats-officedocument.presentationml.tags+xml"/>
  <Override PartName="/ppt/tags/tag771.xml" ContentType="application/vnd.openxmlformats-officedocument.presentationml.tags+xml"/>
  <Override PartName="/ppt/tags/tag1264.xml" ContentType="application/vnd.openxmlformats-officedocument.presentationml.tags+xml"/>
  <Override PartName="/ppt/tags/tag1450.xml" ContentType="application/vnd.openxmlformats-officedocument.presentationml.tags+xml"/>
  <Override PartName="/ppt/tags/tag29.xml" ContentType="application/vnd.openxmlformats-officedocument.presentationml.tags+xml"/>
  <Override PartName="/ppt/tags/tag516.xml" ContentType="application/vnd.openxmlformats-officedocument.presentationml.tags+xml"/>
  <Override PartName="/ppt/slideLayouts/slideLayout238.xml" ContentType="application/vnd.openxmlformats-officedocument.presentationml.slideLayout+xml"/>
  <Override PartName="/ppt/tags/tag847.xml" ContentType="application/vnd.openxmlformats-officedocument.presentationml.tags+xml"/>
  <Override PartName="/ppt/tags/tag1009.xml" ContentType="application/vnd.openxmlformats-officedocument.presentationml.tags+xml"/>
  <Override PartName="/ppt/tags/tag1526.xml" ContentType="application/vnd.openxmlformats-officedocument.presentationml.tags+xml"/>
  <Override PartName="/ppt/tags/tag54.xml" ContentType="application/vnd.openxmlformats-officedocument.presentationml.tags+xml"/>
  <Override PartName="/ppt/slideLayouts/slideLayout40.xml" ContentType="application/vnd.openxmlformats-officedocument.presentationml.slideLayout+xml"/>
  <Override PartName="/ppt/tags/tag169.xml" ContentType="application/vnd.openxmlformats-officedocument.presentationml.tags+xml"/>
  <Override PartName="/ppt/tags/tag210.xml" ContentType="application/vnd.openxmlformats-officedocument.presentationml.tags+xml"/>
  <Override PartName="/ppt/tags/tag355.xml" ContentType="application/vnd.openxmlformats-officedocument.presentationml.tags+xml"/>
  <Override PartName="/ppt/tags/tag686.xml" ContentType="application/vnd.openxmlformats-officedocument.presentationml.tags+xml"/>
  <Override PartName="/ppt/tags/tag702.xml" ContentType="application/vnd.openxmlformats-officedocument.presentationml.tags+xml"/>
  <Override PartName="/ppt/tags/tag1034.xml" ContentType="application/vnd.openxmlformats-officedocument.presentationml.tags+xml"/>
  <Override PartName="/ppt/tags/tag1179.xml" ContentType="application/vnd.openxmlformats-officedocument.presentationml.tags+xml"/>
  <Override PartName="/ppt/slideLayouts/slideLayout424.xml" ContentType="application/vnd.openxmlformats-officedocument.presentationml.slideLayout+xml"/>
  <Override PartName="/ppt/tags/tag1365.xml" ContentType="application/vnd.openxmlformats-officedocument.presentationml.tags+xml"/>
  <Override PartName="/ppt/tags/tag194.xml" ContentType="application/vnd.openxmlformats-officedocument.presentationml.tags+xml"/>
  <Override PartName="/ppt/tags/tag541.xml" ContentType="application/vnd.openxmlformats-officedocument.presentationml.tags+xml"/>
  <Override PartName="/ppt/theme/theme23.xml" ContentType="application/vnd.openxmlformats-officedocument.theme+xml"/>
  <Override PartName="/ppt/slideLayouts/slideLayout263.xml" ContentType="application/vnd.openxmlformats-officedocument.presentationml.slideLayout+xml"/>
  <Override PartName="/ppt/tags/tag872.xml" ContentType="application/vnd.openxmlformats-officedocument.presentationml.tags+xml"/>
  <Override PartName="/ppt/tags/tag1220.xml" ContentType="application/vnd.openxmlformats-officedocument.presentationml.tags+xml"/>
  <Override PartName="/ppt/tags/tag1551.xml" ContentType="application/vnd.openxmlformats-officedocument.presentationml.tags+xml"/>
  <Override PartName="/ppt/tags/tag380.xml" ContentType="application/vnd.openxmlformats-officedocument.presentationml.tags+xml"/>
  <Override PartName="/ppt/tags/tag617.xml" ContentType="application/vnd.openxmlformats-officedocument.presentationml.tags+xml"/>
  <Override PartName="/ppt/tags/tag803.xml" ContentType="application/vnd.openxmlformats-officedocument.presentationml.tags+xml"/>
  <Override PartName="/ppt/tags/tag948.xml" ContentType="application/vnd.openxmlformats-officedocument.presentationml.tags+xml"/>
  <Override PartName="/ppt/slideLayouts/slideLayout339.xml" ContentType="application/vnd.openxmlformats-officedocument.presentationml.slideLayout+xml"/>
  <Override PartName="/ppt/tags/tag1390.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125.xml" ContentType="application/vnd.openxmlformats-officedocument.presentationml.tags+xml"/>
  <Override PartName="/ppt/tags/tag311.xml" ContentType="application/vnd.openxmlformats-officedocument.presentationml.tags+xml"/>
  <Override PartName="/ppt/tags/tag456.xml" ContentType="application/vnd.openxmlformats-officedocument.presentationml.tags+xml"/>
  <Override PartName="/ppt/slideLayouts/slideLayout178.xml" ContentType="application/vnd.openxmlformats-officedocument.presentationml.slideLayout+xml"/>
  <Override PartName="/ppt/tags/tag642.xml" ContentType="application/vnd.openxmlformats-officedocument.presentationml.tags+xml"/>
  <Override PartName="/ppt/tags/tag787.xml" ContentType="application/vnd.openxmlformats-officedocument.presentationml.tags+xml"/>
  <Override PartName="/ppt/tags/tag1135.xml" ContentType="application/vnd.openxmlformats-officedocument.presentationml.tags+xml"/>
  <Override PartName="/ppt/slideLayouts/slideLayout364.xml" ContentType="application/vnd.openxmlformats-officedocument.presentationml.slideLayout+xml"/>
  <Override PartName="/ppt/tags/tag1321.xml" ContentType="application/vnd.openxmlformats-officedocument.presentationml.tags+xml"/>
  <Override PartName="/ppt/tags/tag1466.xml" ContentType="application/vnd.openxmlformats-officedocument.presentationml.tags+xml"/>
  <Override PartName="/ppt/slideMasters/slideMaster2.xml" ContentType="application/vnd.openxmlformats-officedocument.presentationml.slideMaster+xml"/>
  <Override PartName="/ppt/tags/tag150.xml" ContentType="application/vnd.openxmlformats-officedocument.presentationml.tags+xml"/>
  <Override PartName="/ppt/slideLayouts/slideLayout109.xml" ContentType="application/vnd.openxmlformats-officedocument.presentationml.slideLayout+xml"/>
  <Override PartName="/ppt/tags/tag295.xml" ContentType="application/vnd.openxmlformats-officedocument.presentationml.tags+xml"/>
  <Override PartName="/ppt/tags/tag481.xml" ContentType="application/vnd.openxmlformats-officedocument.presentationml.tags+xml"/>
  <Override PartName="/ppt/tags/tag973.xml" ContentType="application/vnd.openxmlformats-officedocument.presentationml.tags+xml"/>
  <Override PartName="/ppt/tags/tag1160.xml" ContentType="application/vnd.openxmlformats-officedocument.presentationml.tags+xml"/>
  <Override PartName="/ppt/slideLayouts/slideLayout56.xml" ContentType="application/vnd.openxmlformats-officedocument.presentationml.slideLayout+xml"/>
  <Override PartName="/ppt/tags/tag226.xml" ContentType="application/vnd.openxmlformats-officedocument.presentationml.tags+xml"/>
  <Override PartName="/ppt/tags/tag718.xml" ContentType="application/vnd.openxmlformats-officedocument.presentationml.tags+xml"/>
  <Override PartName="/ppt/slideLayouts/slideLayout279.xml" ContentType="application/vnd.openxmlformats-officedocument.presentationml.slideLayout+xml"/>
  <Override PartName="/ppt/tags/tag904.xml" ContentType="application/vnd.openxmlformats-officedocument.presentationml.tags+xml"/>
  <Override PartName="/ppt/tags/tag1491.xml" ContentType="application/vnd.openxmlformats-officedocument.presentationml.tags+xml"/>
  <Override PartName="/ppt/slideMasters/slideMaster18.xml" ContentType="application/vnd.openxmlformats-officedocument.presentationml.slideMaster+xml"/>
  <Override PartName="/ppt/slideLayouts/slideLayout81.xml" ContentType="application/vnd.openxmlformats-officedocument.presentationml.slideLayout+xml"/>
  <Override PartName="/ppt/slideLayouts/slideLayout134.xml" ContentType="application/vnd.openxmlformats-officedocument.presentationml.slideLayout+xml"/>
  <Override PartName="/ppt/tags/tag412.xml" ContentType="application/vnd.openxmlformats-officedocument.presentationml.tags+xml"/>
  <Override PartName="/ppt/tags/tag557.xml" ContentType="application/vnd.openxmlformats-officedocument.presentationml.tags+xml"/>
  <Override PartName="/ppt/tags/tag743.xml" ContentType="application/vnd.openxmlformats-officedocument.presentationml.tags+xml"/>
  <Override PartName="/ppt/tags/tag888.xml" ContentType="application/vnd.openxmlformats-officedocument.presentationml.tags+xml"/>
  <Override PartName="/ppt/slideLayouts/slideLayout320.xml" ContentType="application/vnd.openxmlformats-officedocument.presentationml.slideLayout+xml"/>
  <Override PartName="/ppt/theme/theme39.xml" ContentType="application/vnd.openxmlformats-officedocument.theme+xml"/>
  <Override PartName="/ppt/tags/tag1236.xml" ContentType="application/vnd.openxmlformats-officedocument.presentationml.tags+xml"/>
  <Override PartName="/ppt/tags/tag1422.xml" ContentType="application/vnd.openxmlformats-officedocument.presentationml.tags+xml"/>
  <Override PartName="/ppt/slideLayouts/slideLayout465.xml" ContentType="application/vnd.openxmlformats-officedocument.presentationml.slideLayout+xml"/>
  <Override PartName="/ppt/slides/slide13.xml" ContentType="application/vnd.openxmlformats-officedocument.presentationml.slide+xml"/>
  <Override PartName="/ppt/tags/tag95.xml" ContentType="application/vnd.openxmlformats-officedocument.presentationml.tags+xml"/>
  <Override PartName="/ppt/tags/tag251.xml" ContentType="application/vnd.openxmlformats-officedocument.presentationml.tags+xml"/>
  <Override PartName="/ppt/tags/tag396.xml" ContentType="application/vnd.openxmlformats-officedocument.presentationml.tags+xml"/>
  <Override PartName="/ppt/tags/tag582.xml" ContentType="application/vnd.openxmlformats-officedocument.presentationml.tags+xml"/>
  <Override PartName="/ppt/tags/tag819.xml" ContentType="application/vnd.openxmlformats-officedocument.presentationml.tags+xml"/>
  <Override PartName="/ppt/tags/tag1075.xml" ContentType="application/vnd.openxmlformats-officedocument.presentationml.tags+xml"/>
  <Override PartName="/ppt/tags/tag1261.xml" ContentType="application/vnd.openxmlformats-officedocument.presentationml.tags+xml"/>
  <Override PartName="/ppt/slideMasters/slideMaster43.xml" ContentType="application/vnd.openxmlformats-officedocument.presentationml.slideMaster+xml"/>
  <Override PartName="/ppt/tags/tag26.xml" ContentType="application/vnd.openxmlformats-officedocument.presentationml.tags+xml"/>
  <Override PartName="/ppt/slideLayouts/slideLayout12.xml" ContentType="application/vnd.openxmlformats-officedocument.presentationml.slideLayout+xml"/>
  <Override PartName="/ppt/tags/tag327.xml" ContentType="application/vnd.openxmlformats-officedocument.presentationml.tags+xml"/>
  <Override PartName="/ppt/tags/tag658.xml" ContentType="application/vnd.openxmlformats-officedocument.presentationml.tags+xml"/>
  <Override PartName="/ppt/slideLayouts/slideLayout235.xml" ContentType="application/vnd.openxmlformats-officedocument.presentationml.slideLayout+xml"/>
  <Override PartName="/ppt/tags/tag989.xml" ContentType="application/vnd.openxmlformats-officedocument.presentationml.tags+xml"/>
  <Override PartName="/ppt/tags/tag1006.xml" ContentType="application/vnd.openxmlformats-officedocument.presentationml.tags+xml"/>
  <Override PartName="/ppt/tags/tag1337.xml" ContentType="application/vnd.openxmlformats-officedocument.presentationml.tags+xml"/>
  <Override PartName="/ppt/tags/tag166.xml" ContentType="application/vnd.openxmlformats-officedocument.presentationml.tags+xml"/>
  <Override PartName="/ppt/tags/tag497.xml" ContentType="application/vnd.openxmlformats-officedocument.presentationml.tags+xml"/>
  <Override PartName="/ppt/tags/tag513.xml" ContentType="application/vnd.openxmlformats-officedocument.presentationml.tags+xml"/>
  <Override PartName="/ppt/tags/tag844.xml" ContentType="application/vnd.openxmlformats-officedocument.presentationml.tags+xml"/>
  <Override PartName="/ppt/tags/tag1176.xml" ContentType="application/vnd.openxmlformats-officedocument.presentationml.tags+xml"/>
  <Override PartName="/ppt/slideLayouts/slideLayout421.xml" ContentType="application/vnd.openxmlformats-officedocument.presentationml.slideLayout+xml"/>
  <Override PartName="/ppt/tags/tag1523.xml" ContentType="application/vnd.openxmlformats-officedocument.presentationml.tags+xml"/>
  <Override PartName="/ppt/tags/tag51.xml" ContentType="application/vnd.openxmlformats-officedocument.presentationml.tags+xml"/>
  <Override PartName="/ppt/tags/tag352.xml" ContentType="application/vnd.openxmlformats-officedocument.presentationml.tags+xml"/>
  <Override PartName="/ppt/tags/tag683.xml" ContentType="application/vnd.openxmlformats-officedocument.presentationml.tags+xml"/>
  <Override PartName="/ppt/slideLayouts/slideLayout260.xml" ContentType="application/vnd.openxmlformats-officedocument.presentationml.slideLayout+xml"/>
  <Override PartName="/ppt/tags/tag1031.xml" ContentType="application/vnd.openxmlformats-officedocument.presentationml.tags+xml"/>
  <Override PartName="/ppt/tags/tag1362.xml" ContentType="application/vnd.openxmlformats-officedocument.presentationml.tags+xml"/>
  <Override PartName="/ppt/tags/tag191.xml" ContentType="application/vnd.openxmlformats-officedocument.presentationml.tags+xml"/>
  <Override PartName="/ppt/slideLayouts/slideLayout97.xml" ContentType="application/vnd.openxmlformats-officedocument.presentationml.slideLayout+xml"/>
  <Override PartName="/ppt/tags/tag428.xml" ContentType="application/vnd.openxmlformats-officedocument.presentationml.tags+xml"/>
  <Override PartName="/ppt/theme/theme20.xml" ContentType="application/vnd.openxmlformats-officedocument.theme+xml"/>
  <Override PartName="/ppt/tags/tag614.xml" ContentType="application/vnd.openxmlformats-officedocument.presentationml.tags+xml"/>
  <Override PartName="/ppt/tags/tag759.xml" ContentType="application/vnd.openxmlformats-officedocument.presentationml.tags+xml"/>
  <Override PartName="/ppt/tags/tag945.xml" ContentType="application/vnd.openxmlformats-officedocument.presentationml.tags+xml"/>
  <Override PartName="/ppt/slideLayouts/slideLayout336.xml" ContentType="application/vnd.openxmlformats-officedocument.presentationml.slideLayout+xml"/>
  <Override PartName="/ppt/tags/tag1107.xml" ContentType="application/vnd.openxmlformats-officedocument.presentationml.tags+xml"/>
  <Override PartName="/ppt/tags/tag1438.xml" ContentType="application/vnd.openxmlformats-officedocument.presentationml.tags+xml"/>
  <Override PartName="/ppt/tags/tag122.xml" ContentType="application/vnd.openxmlformats-officedocument.presentationml.tags+xml"/>
  <Override PartName="/ppt/tags/tag267.xml" ContentType="application/vnd.openxmlformats-officedocument.presentationml.tags+xml"/>
  <Override PartName="/ppt/tags/tag453.xml" ContentType="application/vnd.openxmlformats-officedocument.presentationml.tags+xml"/>
  <Override PartName="/ppt/slideLayouts/slideLayout175.xml" ContentType="application/vnd.openxmlformats-officedocument.presentationml.slideLayout+xml"/>
  <Override PartName="/ppt/tags/tag598.xml" ContentType="application/vnd.openxmlformats-officedocument.presentationml.tags+xml"/>
  <Override PartName="/ppt/tags/tag784.xml" ContentType="application/vnd.openxmlformats-officedocument.presentationml.tags+xml"/>
  <Override PartName="/ppt/tags/tag800.xml" ContentType="application/vnd.openxmlformats-officedocument.presentationml.tags+xml"/>
  <Override PartName="/ppt/tags/tag1132.xml" ContentType="application/vnd.openxmlformats-officedocument.presentationml.tags+xml"/>
  <Override PartName="/ppt/tags/tag1277.xml" ContentType="application/vnd.openxmlformats-officedocument.presentationml.tags+xml"/>
  <Override PartName="/customXml/itemProps1.xml" ContentType="application/vnd.openxmlformats-officedocument.customXmlProperties+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tags/tag292.xml" ContentType="application/vnd.openxmlformats-officedocument.presentationml.tags+xml"/>
  <Override PartName="/ppt/tags/tag529.xml" ContentType="application/vnd.openxmlformats-officedocument.presentationml.tags+xml"/>
  <Override PartName="/ppt/tags/tag970.xml" ContentType="application/vnd.openxmlformats-officedocument.presentationml.tags+xml"/>
  <Override PartName="/ppt/slideLayouts/slideLayout361.xml" ContentType="application/vnd.openxmlformats-officedocument.presentationml.slideLayout+xml"/>
  <Override PartName="/ppt/tags/tag1463.xml" ContentType="application/vnd.openxmlformats-officedocument.presentationml.tags+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tags/tag368.xml" ContentType="application/vnd.openxmlformats-officedocument.presentationml.tags+xml"/>
  <Override PartName="/ppt/tags/tag715.xml" ContentType="application/vnd.openxmlformats-officedocument.presentationml.tags+xml"/>
  <Override PartName="/ppt/tags/tag1047.xml" ContentType="application/vnd.openxmlformats-officedocument.presentationml.tags+xml"/>
  <Override PartName="/ppt/tags/tag1208.xml" ContentType="application/vnd.openxmlformats-officedocument.presentationml.tags+xml"/>
  <Override PartName="/ppt/slideLayouts/slideLayout437.xml" ContentType="application/vnd.openxmlformats-officedocument.presentationml.slideLayout+xml"/>
  <Override PartName="/ppt/tags/tag1539.xml" ContentType="application/vnd.openxmlformats-officedocument.presentationml.tags+xml"/>
  <Override PartName="/ppt/tags/tag67.xml" ContentType="application/vnd.openxmlformats-officedocument.presentationml.tags+xml"/>
  <Override PartName="/ppt/tags/tag223.xml" ContentType="application/vnd.openxmlformats-officedocument.presentationml.tags+xml"/>
  <Override PartName="/ppt/slideLayouts/slideLayout131.xml" ContentType="application/vnd.openxmlformats-officedocument.presentationml.slideLayout+xml"/>
  <Override PartName="/ppt/tags/tag554.xml" ContentType="application/vnd.openxmlformats-officedocument.presentationml.tags+xml"/>
  <Override PartName="/ppt/tags/tag699.xml" ContentType="application/vnd.openxmlformats-officedocument.presentationml.tags+xml"/>
  <Override PartName="/ppt/slideLayouts/slideLayout276.xml" ContentType="application/vnd.openxmlformats-officedocument.presentationml.slideLayout+xml"/>
  <Override PartName="/ppt/tags/tag885.xml" ContentType="application/vnd.openxmlformats-officedocument.presentationml.tags+xml"/>
  <Override PartName="/ppt/tags/tag901.xml" ContentType="application/vnd.openxmlformats-officedocument.presentationml.tags+xml"/>
  <Override PartName="/ppt/tags/tag1233.xml" ContentType="application/vnd.openxmlformats-officedocument.presentationml.tags+xml"/>
  <Override PartName="/ppt/tags/tag1378.xml" ContentType="application/vnd.openxmlformats-officedocument.presentationml.tags+xml"/>
  <Override PartName="/ppt/slideLayouts/slideLayout462.xml" ContentType="application/vnd.openxmlformats-officedocument.presentationml.slideLayout+xml"/>
  <Override PartName="/ppt/slideMasters/slideMaster15.xml" ContentType="application/vnd.openxmlformats-officedocument.presentationml.slideMaster+xml"/>
  <Override PartName="/ppt/slides/slide10.xml" ContentType="application/vnd.openxmlformats-officedocument.presentationml.slide+xml"/>
  <Override PartName="/ppt/tags/tag92.xml" ContentType="application/vnd.openxmlformats-officedocument.presentationml.tags+xml"/>
  <Override PartName="/ppt/tags/tag393.xml" ContentType="application/vnd.openxmlformats-officedocument.presentationml.tags+xml"/>
  <Override PartName="/ppt/slideLayouts/slideLayout207.xml" ContentType="application/vnd.openxmlformats-officedocument.presentationml.slideLayout+xml"/>
  <Override PartName="/ppt/tags/tag740.xml" ContentType="application/vnd.openxmlformats-officedocument.presentationml.tags+xml"/>
  <Override PartName="/ppt/theme/theme36.xml" ContentType="application/vnd.openxmlformats-officedocument.theme+xml"/>
  <Override PartName="/ppt/tags/tag1072.xml" ContentType="application/vnd.openxmlformats-officedocument.presentationml.tags+xml"/>
  <Override PartName="/ppt/tags/tag1309.xml" ContentType="application/vnd.openxmlformats-officedocument.presentationml.tags+xml"/>
  <Override PartName="/ppt/slideMasters/slideMaster40.xml" ContentType="application/vnd.openxmlformats-officedocument.presentationml.slideMaster+xml"/>
  <Override PartName="/ppt/tags/tag138.xml" ContentType="application/vnd.openxmlformats-officedocument.presentationml.tags+xml"/>
  <Override PartName="/ppt/tags/tag324.xml" ContentType="application/vnd.openxmlformats-officedocument.presentationml.tags+xml"/>
  <Override PartName="/ppt/tags/tag469.xml" ContentType="application/vnd.openxmlformats-officedocument.presentationml.tags+xml"/>
  <Override PartName="/ppt/tags/tag816.xml" ContentType="application/vnd.openxmlformats-officedocument.presentationml.tags+xml"/>
  <Override PartName="/ppt/tags/tag1148.xml" ContentType="application/vnd.openxmlformats-officedocument.presentationml.tags+xml"/>
  <Override PartName="/ppt/tags/tag1479.xml" ContentType="application/vnd.openxmlformats-officedocument.presentationml.tags+xml"/>
  <Override PartName="/ppt/tags/tag23.xml" ContentType="application/vnd.openxmlformats-officedocument.presentationml.tags+xml"/>
  <Override PartName="/ppt/tags/tag163.xml" ContentType="application/vnd.openxmlformats-officedocument.presentationml.tags+xml"/>
  <Override PartName="/ppt/tags/tag510.xml" ContentType="application/vnd.openxmlformats-officedocument.presentationml.tags+xml"/>
  <Override PartName="/ppt/tags/tag655.xml" ContentType="application/vnd.openxmlformats-officedocument.presentationml.tags+xml"/>
  <Override PartName="/ppt/slideLayouts/slideLayout232.xml" ContentType="application/vnd.openxmlformats-officedocument.presentationml.slideLayout+xml"/>
  <Override PartName="/ppt/tags/tag841.xml" ContentType="application/vnd.openxmlformats-officedocument.presentationml.tags+xml"/>
  <Override PartName="/ppt/tags/tag986.xml" ContentType="application/vnd.openxmlformats-officedocument.presentationml.tags+xml"/>
  <Override PartName="/ppt/tags/tag1003.xml" ContentType="application/vnd.openxmlformats-officedocument.presentationml.tags+xml"/>
  <Override PartName="/ppt/slideLayouts/slideLayout377.xml" ContentType="application/vnd.openxmlformats-officedocument.presentationml.slideLayout+xml"/>
  <Override PartName="/ppt/tags/tag1334.xml" ContentType="application/vnd.openxmlformats-officedocument.presentationml.tags+xml"/>
  <Override PartName="/ppt/tags/tag1520.xml" ContentType="application/vnd.openxmlformats-officedocument.presentationml.tags+xml"/>
  <Override PartName="/ppt/tags/tag9.xml" ContentType="application/vnd.openxmlformats-officedocument.presentationml.tags+xml"/>
  <Override PartName="/ppt/slideLayouts/slideLayout69.xml" ContentType="application/vnd.openxmlformats-officedocument.presentationml.slideLayout+xml"/>
  <Override PartName="/ppt/tags/tag494.xml" ContentType="application/vnd.openxmlformats-officedocument.presentationml.tags+xml"/>
  <Override PartName="/ppt/tags/tag680.xml" ContentType="application/vnd.openxmlformats-officedocument.presentationml.tags+xml"/>
  <Override PartName="/ppt/tags/tag917.xml" ContentType="application/vnd.openxmlformats-officedocument.presentationml.tags+xml"/>
  <Override PartName="/ppt/slideLayouts/slideLayout308.xml" ContentType="application/vnd.openxmlformats-officedocument.presentationml.slideLayout+xml"/>
  <Override PartName="/ppt/tags/tag1173.xml" ContentType="application/vnd.openxmlformats-officedocument.presentationml.tags+xml"/>
  <Default Extension="bin" ContentType="application/vnd.openxmlformats-officedocument.oleObject"/>
  <Override PartName="/ppt/tags/tag239.xml" ContentType="application/vnd.openxmlformats-officedocument.presentationml.tags+xml"/>
  <Override PartName="/ppt/slideLayouts/slideLayout147.xml" ContentType="application/vnd.openxmlformats-officedocument.presentationml.slideLayout+xml"/>
  <Override PartName="/ppt/tags/tag425.xml" ContentType="application/vnd.openxmlformats-officedocument.presentationml.tags+xml"/>
  <Override PartName="/ppt/tags/tag756.xml" ContentType="application/vnd.openxmlformats-officedocument.presentationml.tags+xml"/>
  <Override PartName="/ppt/tags/tag1104.xml" ContentType="application/vnd.openxmlformats-officedocument.presentationml.tags+xml"/>
  <Override PartName="/ppt/tags/tag1249.xml" ContentType="application/vnd.openxmlformats-officedocument.presentationml.tags+xml"/>
  <Override PartName="/ppt/tags/tag1435.xml" ContentType="application/vnd.openxmlformats-officedocument.presentationml.tags+xml"/>
  <Override PartName="/ppt/slides/slide26.xml" ContentType="application/vnd.openxmlformats-officedocument.presentationml.slide+xml"/>
  <Override PartName="/ppt/slideLayouts/slideLayout94.xml" ContentType="application/vnd.openxmlformats-officedocument.presentationml.slideLayout+xml"/>
  <Override PartName="/ppt/tags/tag264.xml" ContentType="application/vnd.openxmlformats-officedocument.presentationml.tags+xml"/>
  <Override PartName="/ppt/tags/tag595.xml" ContentType="application/vnd.openxmlformats-officedocument.presentationml.tags+xml"/>
  <Override PartName="/ppt/tags/tag611.xml" ContentType="application/vnd.openxmlformats-officedocument.presentationml.tags+xml"/>
  <Override PartName="/ppt/tags/tag942.xml" ContentType="application/vnd.openxmlformats-officedocument.presentationml.tags+xml"/>
  <Override PartName="/ppt/slideLayouts/slideLayout333.xml" ContentType="application/vnd.openxmlformats-officedocument.presentationml.slideLayout+xml"/>
  <Override PartName="/ppt/tags/tag1088.xml" ContentType="application/vnd.openxmlformats-officedocument.presentationml.tags+xml"/>
  <Override PartName="/ppt/tags/tag1274.xml" ContentType="application/vnd.openxmlformats-officedocument.presentationml.tags+xml"/>
  <Override PartName="/ppt/slides/slide1.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slideLayouts/slideLayout25.xml" ContentType="application/vnd.openxmlformats-officedocument.presentationml.slideLayout+xml"/>
  <Override PartName="/ppt/tags/tag450.xml" ContentType="application/vnd.openxmlformats-officedocument.presentationml.tags+xml"/>
  <Override PartName="/ppt/slideLayouts/slideLayout172.xml" ContentType="application/vnd.openxmlformats-officedocument.presentationml.slideLayout+xml"/>
  <Override PartName="/ppt/tags/tag781.xml" ContentType="application/vnd.openxmlformats-officedocument.presentationml.tags+xml"/>
  <Override PartName="/ppt/tags/tag1019.xml" ContentType="application/vnd.openxmlformats-officedocument.presentationml.tags+xml"/>
  <Override PartName="/ppt/slideLayouts/slideLayout409.xml" ContentType="application/vnd.openxmlformats-officedocument.presentationml.slideLayout+xml"/>
  <Override PartName="/ppt/tags/tag1460.xml" ContentType="application/vnd.openxmlformats-officedocument.presentationml.tags+xml"/>
  <Override PartName="/ppt/notesSlides/notesSlide17.xml" ContentType="application/vnd.openxmlformats-officedocument.presentationml.notesSlide+xml"/>
  <Override PartName="/ppt/tags/tag179.xml" ContentType="application/vnd.openxmlformats-officedocument.presentationml.tags+xml"/>
  <Override PartName="/ppt/slideLayouts/slideLayout103.xml" ContentType="application/vnd.openxmlformats-officedocument.presentationml.slideLayout+xml"/>
  <Override PartName="/ppt/tags/tag526.xml" ContentType="application/vnd.openxmlformats-officedocument.presentationml.tags+xml"/>
  <Override PartName="/ppt/tags/tag712.xml" ContentType="application/vnd.openxmlformats-officedocument.presentationml.tags+xml"/>
  <Override PartName="/ppt/slideLayouts/slideLayout248.xml" ContentType="application/vnd.openxmlformats-officedocument.presentationml.slideLayout+xml"/>
  <Override PartName="/ppt/tags/tag857.xml" ContentType="application/vnd.openxmlformats-officedocument.presentationml.tags+xml"/>
  <Override PartName="/ppt/tags/tag1205.xml" ContentType="application/vnd.openxmlformats-officedocument.presentationml.tags+xml"/>
  <Override PartName="/ppt/slideLayouts/slideLayout434.xml" ContentType="application/vnd.openxmlformats-officedocument.presentationml.slideLayout+xml"/>
  <Override PartName="/ppt/tags/tag1536.xml" ContentType="application/vnd.openxmlformats-officedocument.presentationml.tags+xml"/>
  <Override PartName="/ppt/tags/tag64.xml" ContentType="application/vnd.openxmlformats-officedocument.presentationml.tags+xml"/>
  <Override PartName="/ppt/slideLayouts/slideLayout50.xml" ContentType="application/vnd.openxmlformats-officedocument.presentationml.slideLayout+xml"/>
  <Override PartName="/ppt/tags/tag220.xml" ContentType="application/vnd.openxmlformats-officedocument.presentationml.tags+xml"/>
  <Override PartName="/ppt/tags/tag365.xml" ContentType="application/vnd.openxmlformats-officedocument.presentationml.tags+xml"/>
  <Override PartName="/ppt/tags/tag551.xml" ContentType="application/vnd.openxmlformats-officedocument.presentationml.tags+xml"/>
  <Override PartName="/ppt/tags/tag696.xml" ContentType="application/vnd.openxmlformats-officedocument.presentationml.tags+xml"/>
  <Override PartName="/ppt/slideLayouts/slideLayout273.xml" ContentType="application/vnd.openxmlformats-officedocument.presentationml.slideLayout+xml"/>
  <Override PartName="/ppt/tags/tag1044.xml" ContentType="application/vnd.openxmlformats-officedocument.presentationml.tags+xml"/>
  <Override PartName="/ppt/tags/tag1189.xml" ContentType="application/vnd.openxmlformats-officedocument.presentationml.tags+xml"/>
  <Override PartName="/ppt/tags/tag1230.xml" ContentType="application/vnd.openxmlformats-officedocument.presentationml.tags+xml"/>
  <Override PartName="/ppt/tags/tag1375.xml" ContentType="application/vnd.openxmlformats-officedocument.presentationml.tags+xml"/>
  <Override PartName="/ppt/slideMasters/slideMaster12.xml" ContentType="application/vnd.openxmlformats-officedocument.presentationml.slideMaster+xml"/>
  <Default Extension="gif" ContentType="image/gif"/>
  <Override PartName="/ppt/tags/tag390.xml" ContentType="application/vnd.openxmlformats-officedocument.presentationml.tags+xml"/>
  <Override PartName="/ppt/tags/tag882.xml" ContentType="application/vnd.openxmlformats-officedocument.presentationml.tags+xml"/>
  <Override PartName="/ppt/theme/theme33.xml" ContentType="application/vnd.openxmlformats-officedocument.theme+xml"/>
  <Override PartName="/ppt/slideLayouts/slideLayout349.xml" ContentType="application/vnd.openxmlformats-officedocument.presentationml.slideLayout+xml"/>
  <Override PartName="/ppt/notesSlides/notesSlide8.xml" ContentType="application/vnd.openxmlformats-officedocument.presentationml.notesSlide+xml"/>
  <Override PartName="/ppt/tags/tag135.xml" ContentType="application/vnd.openxmlformats-officedocument.presentationml.tags+xml"/>
  <Override PartName="/ppt/slideLayouts/slideLayout188.xml" ContentType="application/vnd.openxmlformats-officedocument.presentationml.slideLayout+xml"/>
  <Override PartName="/ppt/slideLayouts/slideLayout204.xml" ContentType="application/vnd.openxmlformats-officedocument.presentationml.slideLayout+xml"/>
  <Override PartName="/ppt/tags/tag627.xml" ContentType="application/vnd.openxmlformats-officedocument.presentationml.tags+xml"/>
  <Override PartName="/ppt/tags/tag813.xml" ContentType="application/vnd.openxmlformats-officedocument.presentationml.tags+xml"/>
  <Override PartName="/ppt/tags/tag958.xml" ContentType="application/vnd.openxmlformats-officedocument.presentationml.tags+xml"/>
  <Override PartName="/ppt/tags/tag1306.xml" ContentType="application/vnd.openxmlformats-officedocument.presentationml.tags+xml"/>
  <Override PartName="/ppt/handoutMasters/handoutMaster1.xml" ContentType="application/vnd.openxmlformats-officedocument.presentationml.handoutMaster+xml"/>
  <Override PartName="/ppt/tags/tag20.xml" ContentType="application/vnd.openxmlformats-officedocument.presentationml.tags+xml"/>
  <Override PartName="/ppt/tags/tag321.xml" ContentType="application/vnd.openxmlformats-officedocument.presentationml.tags+xml"/>
  <Override PartName="/ppt/tags/tag466.xml" ContentType="application/vnd.openxmlformats-officedocument.presentationml.tags+xml"/>
  <Override PartName="/ppt/tags/tag652.xml" ContentType="application/vnd.openxmlformats-officedocument.presentationml.tags+xml"/>
  <Override PartName="/ppt/tags/tag797.xml" ContentType="application/vnd.openxmlformats-officedocument.presentationml.tags+xml"/>
  <Override PartName="/ppt/tags/tag983.xml" ContentType="application/vnd.openxmlformats-officedocument.presentationml.tags+xml"/>
  <Override PartName="/ppt/tags/tag1000.xml" ContentType="application/vnd.openxmlformats-officedocument.presentationml.tags+xml"/>
  <Override PartName="/ppt/tags/tag1145.xml" ContentType="application/vnd.openxmlformats-officedocument.presentationml.tags+xml"/>
  <Override PartName="/ppt/slideLayouts/slideLayout374.xml" ContentType="application/vnd.openxmlformats-officedocument.presentationml.slideLayout+xml"/>
  <Override PartName="/ppt/tags/tag1331.xml" ContentType="application/vnd.openxmlformats-officedocument.presentationml.tags+xml"/>
  <Override PartName="/ppt/tags/tag1476.xml" ContentType="application/vnd.openxmlformats-officedocument.presentationml.tags+xml"/>
  <Override PartName="/ppt/tags/tag6.xml" ContentType="application/vnd.openxmlformats-officedocument.presentationml.tags+xml"/>
  <Override PartName="/ppt/tags/tag160.xml" ContentType="application/vnd.openxmlformats-officedocument.presentationml.tags+xml"/>
  <Override PartName="/ppt/slideLayouts/slideLayout66.xml" ContentType="application/vnd.openxmlformats-officedocument.presentationml.slideLayout+xml"/>
  <Override PartName="/ppt/slideLayouts/slideLayout119.xml" ContentType="application/vnd.openxmlformats-officedocument.presentationml.slideLayout+xml"/>
  <Override PartName="/ppt/tags/tag491.xml" ContentType="application/vnd.openxmlformats-officedocument.presentationml.tags+xml"/>
  <Override PartName="/ppt/tags/tag728.xml" ContentType="application/vnd.openxmlformats-officedocument.presentationml.tags+xml"/>
  <Override PartName="/ppt/tags/tag1170.xml" ContentType="application/vnd.openxmlformats-officedocument.presentationml.tags+xml"/>
  <Override PartName="/ppt/tags/tag1407.xml" ContentType="application/vnd.openxmlformats-officedocument.presentationml.tags+xml"/>
  <Override PartName="/ppt/diagrams/quickStyle4.xml" ContentType="application/vnd.openxmlformats-officedocument.drawingml.diagramStyle+xml"/>
  <Override PartName="/ppt/tags/tag236.xml" ContentType="application/vnd.openxmlformats-officedocument.presentationml.tags+xml"/>
  <Override PartName="/ppt/tags/tag567.xml" ContentType="application/vnd.openxmlformats-officedocument.presentationml.tags+xml"/>
  <Override PartName="/ppt/slideLayouts/slideLayout289.xml" ContentType="application/vnd.openxmlformats-officedocument.presentationml.slideLayout+xml"/>
  <Override PartName="/ppt/tags/tag898.xml" ContentType="application/vnd.openxmlformats-officedocument.presentationml.tags+xml"/>
  <Override PartName="/ppt/tags/tag914.xml" ContentType="application/vnd.openxmlformats-officedocument.presentationml.tags+xml"/>
  <Override PartName="/ppt/slideLayouts/slideLayout305.xml" ContentType="application/vnd.openxmlformats-officedocument.presentationml.slideLayout+xml"/>
  <Override PartName="/ppt/tags/tag1246.xml" ContentType="application/vnd.openxmlformats-officedocument.presentationml.tags+xml"/>
  <Override PartName="/ppt/slideMasters/slideMaster28.xml" ContentType="application/vnd.openxmlformats-officedocument.presentationml.slideMaster+xml"/>
  <Override PartName="/ppt/slideLayouts/slideLayout91.xml" ContentType="application/vnd.openxmlformats-officedocument.presentationml.slideLayout+xml"/>
  <Override PartName="/ppt/slideLayouts/slideLayout144.xml" ContentType="application/vnd.openxmlformats-officedocument.presentationml.slideLayout+xml"/>
  <Override PartName="/ppt/tags/tag422.xml" ContentType="application/vnd.openxmlformats-officedocument.presentationml.tags+xml"/>
  <Override PartName="/ppt/tags/tag753.xml" ContentType="application/vnd.openxmlformats-officedocument.presentationml.tags+xml"/>
  <Override PartName="/ppt/slideLayouts/slideLayout330.xml" ContentType="application/vnd.openxmlformats-officedocument.presentationml.slideLayout+xml"/>
  <Override PartName="/ppt/tags/tag1085.xml" ContentType="application/vnd.openxmlformats-officedocument.presentationml.tags+xml"/>
  <Override PartName="/ppt/tags/tag1101.xml" ContentType="application/vnd.openxmlformats-officedocument.presentationml.tags+xml"/>
  <Override PartName="/ppt/tags/tag1432.xml" ContentType="application/vnd.openxmlformats-officedocument.presentationml.tags+xml"/>
  <Override PartName="/ppt/theme/theme49.xml" ContentType="application/vnd.openxmlformats-officedocument.theme+xml"/>
  <Override PartName="/ppt/slideLayouts/slideLayout475.xml" ContentType="application/vnd.openxmlformats-officedocument.presentationml.slideLayout+xml"/>
  <Override PartName="/ppt/slides/slide23.xml" ContentType="application/vnd.openxmlformats-officedocument.presentationml.slide+xml"/>
  <Override PartName="/ppt/slideLayouts/slideLayout22.xml" ContentType="application/vnd.openxmlformats-officedocument.presentationml.slideLayout+xml"/>
  <Override PartName="/ppt/tags/tag261.xml" ContentType="application/vnd.openxmlformats-officedocument.presentationml.tags+xml"/>
  <Override PartName="/ppt/tags/tag592.xml" ContentType="application/vnd.openxmlformats-officedocument.presentationml.tags+xml"/>
  <Override PartName="/ppt/tags/tag829.xml" ContentType="application/vnd.openxmlformats-officedocument.presentationml.tags+xml"/>
  <Override PartName="/ppt/tags/tag1271.xml" ContentType="application/vnd.openxmlformats-officedocument.presentationml.tags+xml"/>
  <Override PartName="/ppt/slideLayouts/slideLayout406.xml" ContentType="application/vnd.openxmlformats-officedocument.presentationml.slideLayout+xml"/>
  <Override PartName="/ppt/tags/tag1508.xml" ContentType="application/vnd.openxmlformats-officedocument.presentationml.tags+xml"/>
  <Override PartName="/ppt/tags/tag36.xml" ContentType="application/vnd.openxmlformats-officedocument.presentationml.tags+xml"/>
  <Override PartName="/ppt/tags/tag337.xml" ContentType="application/vnd.openxmlformats-officedocument.presentationml.tags+xml"/>
  <Override PartName="/ppt/tags/tag523.xml" ContentType="application/vnd.openxmlformats-officedocument.presentationml.tags+xml"/>
  <Override PartName="/ppt/tags/tag668.xml" ContentType="application/vnd.openxmlformats-officedocument.presentationml.tags+xml"/>
  <Override PartName="/ppt/slideLayouts/slideLayout245.xml" ContentType="application/vnd.openxmlformats-officedocument.presentationml.slideLayout+xml"/>
  <Override PartName="/ppt/tags/tag854.xml" ContentType="application/vnd.openxmlformats-officedocument.presentationml.tags+xml"/>
  <Override PartName="/ppt/tags/tag999.xml" ContentType="application/vnd.openxmlformats-officedocument.presentationml.tags+xml"/>
  <Override PartName="/ppt/tags/tag1016.xml" ContentType="application/vnd.openxmlformats-officedocument.presentationml.tags+xml"/>
  <Override PartName="/ppt/tags/tag1202.xml" ContentType="application/vnd.openxmlformats-officedocument.presentationml.tags+xml"/>
  <Override PartName="/ppt/tags/tag1347.xml" ContentType="application/vnd.openxmlformats-officedocument.presentationml.tags+xml"/>
  <Override PartName="/ppt/notesSlides/notesSlide14.xml" ContentType="application/vnd.openxmlformats-officedocument.presentationml.notesSlide+xml"/>
  <Override PartName="/ppt/tags/tag61.xml" ContentType="application/vnd.openxmlformats-officedocument.presentationml.tags+xml"/>
  <Override PartName="/ppt/tags/tag176.xml" ContentType="application/vnd.openxmlformats-officedocument.presentationml.tags+xml"/>
  <Override PartName="/ppt/slideLayouts/slideLayout100.xml" ContentType="application/vnd.openxmlformats-officedocument.presentationml.slideLayout+xml"/>
  <Override PartName="/ppt/tags/tag362.xml" ContentType="application/vnd.openxmlformats-officedocument.presentationml.tags+xml"/>
  <Override PartName="/ppt/tags/tag693.xml" ContentType="application/vnd.openxmlformats-officedocument.presentationml.tags+xml"/>
  <Override PartName="/ppt/tags/tag1041.xml" ContentType="application/vnd.openxmlformats-officedocument.presentationml.tags+xml"/>
  <Override PartName="/ppt/tags/tag1186.xml" ContentType="application/vnd.openxmlformats-officedocument.presentationml.tags+xml"/>
  <Override PartName="/ppt/slideLayouts/slideLayout431.xml" ContentType="application/vnd.openxmlformats-officedocument.presentationml.slideLayout+xml"/>
  <Override PartName="/ppt/tags/tag1533.xml" ContentType="application/vnd.openxmlformats-officedocument.presentationml.tags+xml"/>
  <Override PartName="/ppt/tags/tag107.xml" ContentType="application/vnd.openxmlformats-officedocument.presentationml.tags+xml"/>
  <Override PartName="/ppt/tags/tag438.xml" ContentType="application/vnd.openxmlformats-officedocument.presentationml.tags+xml"/>
  <Override PartName="/ppt/slideLayouts/slideLayout270.xml" ContentType="application/vnd.openxmlformats-officedocument.presentationml.slideLayout+xml"/>
  <Override PartName="/ppt/tags/tag1372.xml" ContentType="application/vnd.openxmlformats-officedocument.presentationml.tags+xml"/>
  <Override PartName="/ppt/tags/tag277.xml" ContentType="application/vnd.openxmlformats-officedocument.presentationml.tags+xml"/>
  <Override PartName="/ppt/slideLayouts/slideLayout201.xml" ContentType="application/vnd.openxmlformats-officedocument.presentationml.slideLayout+xml"/>
  <Override PartName="/ppt/tags/tag624.xml" ContentType="application/vnd.openxmlformats-officedocument.presentationml.tags+xml"/>
  <Override PartName="/ppt/tags/tag769.xml" ContentType="application/vnd.openxmlformats-officedocument.presentationml.tags+xml"/>
  <Override PartName="/ppt/theme/theme30.xml" ContentType="application/vnd.openxmlformats-officedocument.theme+xml"/>
  <Override PartName="/ppt/tags/tag955.xml" ContentType="application/vnd.openxmlformats-officedocument.presentationml.tags+xml"/>
  <Override PartName="/ppt/slideLayouts/slideLayout346.xml" ContentType="application/vnd.openxmlformats-officedocument.presentationml.slideLayout+xml"/>
  <Override PartName="/ppt/tags/tag1117.xml" ContentType="application/vnd.openxmlformats-officedocument.presentationml.tags+xml"/>
  <Override PartName="/ppt/tags/tag1303.xml" ContentType="application/vnd.openxmlformats-officedocument.presentationml.tags+xml"/>
  <Override PartName="/ppt/tags/tag1448.xml" ContentType="application/vnd.openxmlformats-officedocument.presentationml.tags+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tags/tag132.xml" ContentType="application/vnd.openxmlformats-officedocument.presentationml.tags+xml"/>
  <Override PartName="/ppt/tags/tag463.xml" ContentType="application/vnd.openxmlformats-officedocument.presentationml.tags+xml"/>
  <Override PartName="/ppt/slideLayouts/slideLayout185.xml" ContentType="application/vnd.openxmlformats-officedocument.presentationml.slideLayout+xml"/>
  <Override PartName="/ppt/tags/tag794.xml" ContentType="application/vnd.openxmlformats-officedocument.presentationml.tags+xml"/>
  <Override PartName="/ppt/tags/tag810.xml" ContentType="application/vnd.openxmlformats-officedocument.presentationml.tags+xml"/>
  <Override PartName="/ppt/tags/tag1142.xml" ContentType="application/vnd.openxmlformats-officedocument.presentationml.tags+xml"/>
  <Override PartName="/ppt/slideLayouts/slideLayout371.xml" ContentType="application/vnd.openxmlformats-officedocument.presentationml.slideLayout+xml"/>
  <Override PartName="/ppt/tags/tag1287.xml" ContentType="application/vnd.openxmlformats-officedocument.presentationml.tags+xml"/>
  <Override PartName="/ppt/tags/tag1473.xml" ContentType="application/vnd.openxmlformats-officedocument.presentationml.tags+xml"/>
  <Override PartName="/ppt/tags/tag208.xml" ContentType="application/vnd.openxmlformats-officedocument.presentationml.tags+xml"/>
  <Override PartName="/ppt/slideLayouts/slideLayout116.xml" ContentType="application/vnd.openxmlformats-officedocument.presentationml.slideLayout+xml"/>
  <Override PartName="/ppt/tags/tag539.xml" ContentType="application/vnd.openxmlformats-officedocument.presentationml.tags+xml"/>
  <Override PartName="/ppt/tags/tag980.xml" ContentType="application/vnd.openxmlformats-officedocument.presentationml.tags+xml"/>
  <Override PartName="/ppt/tags/tag1218.xml" ContentType="application/vnd.openxmlformats-officedocument.presentationml.tags+xml"/>
  <Override PartName="/ppt/tags/tag1549.xml" ContentType="application/vnd.openxmlformats-officedocument.presentationml.tags+xml"/>
  <Override PartName="/ppt/tags/tag3.xml" ContentType="application/vnd.openxmlformats-officedocument.presentationml.tags+xml"/>
  <Override PartName="/ppt/tags/tag77.xml" ContentType="application/vnd.openxmlformats-officedocument.presentationml.tags+xml"/>
  <Override PartName="/ppt/slideLayouts/slideLayout63.xml" ContentType="application/vnd.openxmlformats-officedocument.presentationml.slideLayout+xml"/>
  <Override PartName="/ppt/tags/tag233.xml" ContentType="application/vnd.openxmlformats-officedocument.presentationml.tags+xml"/>
  <Override PartName="/ppt/tags/tag378.xml" ContentType="application/vnd.openxmlformats-officedocument.presentationml.tags+xml"/>
  <Override PartName="/ppt/tags/tag725.xml" ContentType="application/vnd.openxmlformats-officedocument.presentationml.tags+xml"/>
  <Override PartName="/ppt/tags/tag911.xml" ContentType="application/vnd.openxmlformats-officedocument.presentationml.tags+xml"/>
  <Override PartName="/ppt/slideLayouts/slideLayout302.xml" ContentType="application/vnd.openxmlformats-officedocument.presentationml.slideLayout+xml"/>
  <Override PartName="/ppt/tags/tag1057.xml" ContentType="application/vnd.openxmlformats-officedocument.presentationml.tags+xml"/>
  <Override PartName="/ppt/tags/tag1388.xml" ContentType="application/vnd.openxmlformats-officedocument.presentationml.tags+xml"/>
  <Override PartName="/ppt/tags/tag1404.xml" ContentType="application/vnd.openxmlformats-officedocument.presentationml.tags+xml"/>
  <Override PartName="/ppt/slideLayouts/slideLayout447.xml" ContentType="application/vnd.openxmlformats-officedocument.presentationml.slideLayout+xml"/>
  <Override PartName="/ppt/diagrams/quickStyle1.xml" ContentType="application/vnd.openxmlformats-officedocument.drawingml.diagramStyle+xml"/>
  <Override PartName="/ppt/slideMasters/slideMaster25.xml" ContentType="application/vnd.openxmlformats-officedocument.presentationml.slideMaster+xml"/>
  <Override PartName="/ppt/slideLayouts/slideLayout141.xml" ContentType="application/vnd.openxmlformats-officedocument.presentationml.slideLayout+xml"/>
  <Override PartName="/ppt/tags/tag564.xml" ContentType="application/vnd.openxmlformats-officedocument.presentationml.tags+xml"/>
  <Override PartName="/ppt/tags/tag750.xml" ContentType="application/vnd.openxmlformats-officedocument.presentationml.tags+xml"/>
  <Override PartName="/ppt/slideLayouts/slideLayout286.xml" ContentType="application/vnd.openxmlformats-officedocument.presentationml.slideLayout+xml"/>
  <Override PartName="/ppt/tags/tag895.xml" ContentType="application/vnd.openxmlformats-officedocument.presentationml.tags+xml"/>
  <Override PartName="/ppt/tags/tag1243.xml" ContentType="application/vnd.openxmlformats-officedocument.presentationml.tags+xml"/>
  <Override PartName="/ppt/theme/theme46.xml" ContentType="application/vnd.openxmlformats-officedocument.theme+xml"/>
  <Override PartName="/ppt/slideLayouts/slideLayout472.xml" ContentType="application/vnd.openxmlformats-officedocument.presentationml.slideLayout+xml"/>
  <Override PartName="/ppt/slides/slide20.xml" ContentType="application/vnd.openxmlformats-officedocument.presentationml.slide+xml"/>
  <Override PartName="/ppt/tags/tag309.xml" ContentType="application/vnd.openxmlformats-officedocument.presentationml.tags+xml"/>
  <Override PartName="/ppt/slideLayouts/slideLayout217.xml" ContentType="application/vnd.openxmlformats-officedocument.presentationml.slideLayout+xml"/>
  <Override PartName="/ppt/tags/tag826.xml" ContentType="application/vnd.openxmlformats-officedocument.presentationml.tags+xml"/>
  <Override PartName="/ppt/tags/tag1082.xml" ContentType="application/vnd.openxmlformats-officedocument.presentationml.tags+xml"/>
  <Override PartName="/ppt/tags/tag1319.xml" ContentType="application/vnd.openxmlformats-officedocument.presentationml.tags+xml"/>
  <Override PartName="/ppt/tags/tag1505.xml" ContentType="application/vnd.openxmlformats-officedocument.presentationml.tags+xml"/>
  <Override PartName="/ppt/diagrams/layout4.xml" ContentType="application/vnd.openxmlformats-officedocument.drawingml.diagramLayout+xml"/>
  <Override PartName="/ppt/slideMasters/slideMaster50.xml" ContentType="application/vnd.openxmlformats-officedocument.presentationml.slideMaster+xml"/>
  <Override PartName="/ppt/tags/tag33.xml" ContentType="application/vnd.openxmlformats-officedocument.presentationml.tags+xml"/>
  <Override PartName="/ppt/tags/tag148.xml" ContentType="application/vnd.openxmlformats-officedocument.presentationml.tags+xml"/>
  <Override PartName="/ppt/tags/tag334.xml" ContentType="application/vnd.openxmlformats-officedocument.presentationml.tags+xml"/>
  <Override PartName="/ppt/tags/tag479.xml" ContentType="application/vnd.openxmlformats-officedocument.presentationml.tags+xml"/>
  <Override PartName="/ppt/tags/tag665.xml" ContentType="application/vnd.openxmlformats-officedocument.presentationml.tags+xml"/>
  <Override PartName="/ppt/tags/tag1013.xml" ContentType="application/vnd.openxmlformats-officedocument.presentationml.tags+xml"/>
  <Override PartName="/ppt/tags/tag1158.xml" ContentType="application/vnd.openxmlformats-officedocument.presentationml.tags+xml"/>
  <Override PartName="/ppt/slideLayouts/slideLayout387.xml" ContentType="application/vnd.openxmlformats-officedocument.presentationml.slideLayout+xml"/>
  <Override PartName="/ppt/slideLayouts/slideLayout403.xml" ContentType="application/vnd.openxmlformats-officedocument.presentationml.slideLayout+xml"/>
  <Override PartName="/ppt/tags/tag1344.xml" ContentType="application/vnd.openxmlformats-officedocument.presentationml.tags+xml"/>
  <Override PartName="/ppt/tags/tag1489.xml" ContentType="application/vnd.openxmlformats-officedocument.presentationml.tags+xml"/>
  <Override PartName="/ppt/notesSlides/notesSlide11.xml" ContentType="application/vnd.openxmlformats-officedocument.presentationml.notesSlide+xml"/>
  <Override PartName="/ppt/tags/tag173.xml" ContentType="application/vnd.openxmlformats-officedocument.presentationml.tags+xml"/>
  <Override PartName="/ppt/tags/tag520.xml" ContentType="application/vnd.openxmlformats-officedocument.presentationml.tags+xml"/>
  <Override PartName="/ppt/slideLayouts/slideLayout242.xml" ContentType="application/vnd.openxmlformats-officedocument.presentationml.slideLayout+xml"/>
  <Override PartName="/ppt/tags/tag851.xml" ContentType="application/vnd.openxmlformats-officedocument.presentationml.tags+xml"/>
  <Override PartName="/ppt/tags/tag996.xml" ContentType="application/vnd.openxmlformats-officedocument.presentationml.tags+xml"/>
  <Override PartName="/ppt/tags/tag1183.xml" ContentType="application/vnd.openxmlformats-officedocument.presentationml.tags+xml"/>
  <Override PartName="/ppt/tags/tag1530.xml" ContentType="application/vnd.openxmlformats-officedocument.presentationml.tags+xml"/>
  <Override PartName="/ppt/slideLayouts/slideLayout79.xml" ContentType="application/vnd.openxmlformats-officedocument.presentationml.slideLayout+xml"/>
  <Override PartName="/ppt/tags/tag249.xml" ContentType="application/vnd.openxmlformats-officedocument.presentationml.tags+xml"/>
  <Override PartName="/ppt/tags/tag690.xml" ContentType="application/vnd.openxmlformats-officedocument.presentationml.tags+xml"/>
  <Override PartName="/ppt/tags/tag927.xml" ContentType="application/vnd.openxmlformats-officedocument.presentationml.tags+xml"/>
  <Override PartName="/ppt/slideLayouts/slideLayout318.xml" ContentType="application/vnd.openxmlformats-officedocument.presentationml.slideLayout+xml"/>
  <Override PartName="/ppt/tags/tag104.xml" ContentType="application/vnd.openxmlformats-officedocument.presentationml.tags+xml"/>
  <Override PartName="/ppt/tags/tag435.xml" ContentType="application/vnd.openxmlformats-officedocument.presentationml.tags+xml"/>
  <Override PartName="/ppt/slideLayouts/slideLayout157.xml" ContentType="application/vnd.openxmlformats-officedocument.presentationml.slideLayout+xml"/>
  <Override PartName="/ppt/tags/tag621.xml" ContentType="application/vnd.openxmlformats-officedocument.presentationml.tags+xml"/>
  <Override PartName="/ppt/tags/tag766.xml" ContentType="application/vnd.openxmlformats-officedocument.presentationml.tags+xml"/>
  <Override PartName="/ppt/slideLayouts/slideLayout343.xml" ContentType="application/vnd.openxmlformats-officedocument.presentationml.slideLayout+xml"/>
  <Override PartName="/ppt/tags/tag1114.xml" ContentType="application/vnd.openxmlformats-officedocument.presentationml.tags+xml"/>
  <Override PartName="/ppt/tags/tag1259.xml" ContentType="application/vnd.openxmlformats-officedocument.presentationml.tags+xml"/>
  <Override PartName="/ppt/tags/tag1445.xml" ContentType="application/vnd.openxmlformats-officedocument.presentationml.tags+xml"/>
  <Override PartName="/ppt/notesSlides/notesSlide2.xml" ContentType="application/vnd.openxmlformats-officedocument.presentationml.notesSlide+xml"/>
  <Override PartName="/ppt/tags/tag274.xml" ContentType="application/vnd.openxmlformats-officedocument.presentationml.tags+xml"/>
  <Override PartName="/ppt/tags/tag460.xml" ContentType="application/vnd.openxmlformats-officedocument.presentationml.tags+xml"/>
  <Override PartName="/ppt/slideLayouts/slideLayout182.xml" ContentType="application/vnd.openxmlformats-officedocument.presentationml.slideLayout+xml"/>
  <Override PartName="/ppt/tags/tag952.xml" ContentType="application/vnd.openxmlformats-officedocument.presentationml.tags+xml"/>
  <Override PartName="/ppt/tags/tag1098.xml" ContentType="application/vnd.openxmlformats-officedocument.presentationml.tags+xml"/>
  <Override PartName="/ppt/tags/tag1284.xml" ContentType="application/vnd.openxmlformats-officedocument.presentationml.tags+xml"/>
  <Override PartName="/ppt/tags/tag1300.xml" ContentType="application/vnd.openxmlformats-officedocument.presentationml.tags+xml"/>
  <Override PartName="/ppt/tags/tag49.xml" ContentType="application/vnd.openxmlformats-officedocument.presentationml.tags+xml"/>
  <Override PartName="/ppt/slideLayouts/slideLayout35.xml" ContentType="application/vnd.openxmlformats-officedocument.presentationml.slideLayout+xml"/>
  <Override PartName="/ppt/tags/tag205.xml" ContentType="application/vnd.openxmlformats-officedocument.presentationml.tags+xml"/>
  <Override PartName="/ppt/slideLayouts/slideLayout258.xml" ContentType="application/vnd.openxmlformats-officedocument.presentationml.slideLayout+xml"/>
  <Override PartName="/ppt/tags/tag791.xml" ContentType="application/vnd.openxmlformats-officedocument.presentationml.tags+xml"/>
  <Override PartName="/ppt/tags/tag1029.xml" ContentType="application/vnd.openxmlformats-officedocument.presentationml.tags+xml"/>
  <Override PartName="/ppt/slideLayouts/slideLayout419.xml" ContentType="application/vnd.openxmlformats-officedocument.presentationml.slideLayout+xml"/>
  <Override PartName="/ppt/tags/tag1470.xml" ContentType="application/vnd.openxmlformats-officedocument.presentationml.tags+xml"/>
  <Override PartName="/ppt/slideLayouts/slideLayout60.xml" ContentType="application/vnd.openxmlformats-officedocument.presentationml.slideLayout+xml"/>
  <Override PartName="/ppt/tags/tag189.xml" ContentType="application/vnd.openxmlformats-officedocument.presentationml.tags+xml"/>
  <Override PartName="/ppt/slideLayouts/slideLayout113.xml" ContentType="application/vnd.openxmlformats-officedocument.presentationml.slideLayout+xml"/>
  <Override PartName="/ppt/theme/theme18.xml" ContentType="application/vnd.openxmlformats-officedocument.theme+xml"/>
  <Override PartName="/ppt/tags/tag536.xml" ContentType="application/vnd.openxmlformats-officedocument.presentationml.tags+xml"/>
  <Override PartName="/ppt/tags/tag722.xml" ContentType="application/vnd.openxmlformats-officedocument.presentationml.tags+xml"/>
  <Override PartName="/ppt/tags/tag867.xml" ContentType="application/vnd.openxmlformats-officedocument.presentationml.tags+xml"/>
  <Override PartName="/ppt/tags/tag1199.xml" ContentType="application/vnd.openxmlformats-officedocument.presentationml.tags+xml"/>
  <Override PartName="/ppt/tags/tag1215.xml" ContentType="application/vnd.openxmlformats-officedocument.presentationml.tags+xml"/>
  <Override PartName="/ppt/tags/tag1401.xml" ContentType="application/vnd.openxmlformats-officedocument.presentationml.tags+xml"/>
  <Override PartName="/ppt/slideLayouts/slideLayout444.xml" ContentType="application/vnd.openxmlformats-officedocument.presentationml.slideLayout+xml"/>
  <Override PartName="/ppt/tags/tag1546.xml" ContentType="application/vnd.openxmlformats-officedocument.presentationml.tags+xml"/>
  <Override PartName="/ppt/tableStyles.xml" ContentType="application/vnd.openxmlformats-officedocument.presentationml.tableStyles+xml"/>
  <Override PartName="/ppt/tags/tag74.xml" ContentType="application/vnd.openxmlformats-officedocument.presentationml.tags+xml"/>
  <Override PartName="/ppt/tags/tag230.xml" ContentType="application/vnd.openxmlformats-officedocument.presentationml.tags+xml"/>
  <Override PartName="/ppt/tags/tag375.xml" ContentType="application/vnd.openxmlformats-officedocument.presentationml.tags+xml"/>
  <Override PartName="/ppt/tags/tag561.xml" ContentType="application/vnd.openxmlformats-officedocument.presentationml.tags+xml"/>
  <Override PartName="/ppt/slideLayouts/slideLayout283.xml" ContentType="application/vnd.openxmlformats-officedocument.presentationml.slideLayout+xml"/>
  <Override PartName="/ppt/tags/tag892.xml" ContentType="application/vnd.openxmlformats-officedocument.presentationml.tags+xml"/>
  <Override PartName="/ppt/tags/tag1054.xml" ContentType="application/vnd.openxmlformats-officedocument.presentationml.tags+xml"/>
  <Override PartName="/ppt/tags/tag1240.xml" ContentType="application/vnd.openxmlformats-officedocument.presentationml.tags+xml"/>
  <Override PartName="/ppt/tags/tag1385.xml" ContentType="application/vnd.openxmlformats-officedocument.presentationml.tags+xml"/>
  <Override PartName="/ppt/slideMasters/slideMaster22.xml" ContentType="application/vnd.openxmlformats-officedocument.presentationml.slideMaster+xml"/>
  <Override PartName="/ppt/tags/tag306.xml" ContentType="application/vnd.openxmlformats-officedocument.presentationml.tags+xml"/>
  <Override PartName="/ppt/tags/tag637.xml" ContentType="application/vnd.openxmlformats-officedocument.presentationml.tags+xml"/>
  <Override PartName="/ppt/tags/tag968.xml" ContentType="application/vnd.openxmlformats-officedocument.presentationml.tags+xml"/>
  <Override PartName="/ppt/slideLayouts/slideLayout359.xml" ContentType="application/vnd.openxmlformats-officedocument.presentationml.slideLayout+xml"/>
  <Override PartName="/ppt/theme/theme43.xml" ContentType="application/vnd.openxmlformats-officedocument.theme+xml"/>
  <Override PartName="/ppt/tags/tag1316.xml" ContentType="application/vnd.openxmlformats-officedocument.presentationml.tags+xml"/>
  <Override PartName="/ppt/tags/tag145.xml" ContentType="application/vnd.openxmlformats-officedocument.presentationml.tags+xml"/>
  <Override PartName="/ppt/tags/tag476.xml" ContentType="application/vnd.openxmlformats-officedocument.presentationml.tags+xml"/>
  <Override PartName="/ppt/slideLayouts/slideLayout198.xml" ContentType="application/vnd.openxmlformats-officedocument.presentationml.slideLayout+xml"/>
  <Override PartName="/ppt/slideLayouts/slideLayout214.xml" ContentType="application/vnd.openxmlformats-officedocument.presentationml.slideLayout+xml"/>
  <Override PartName="/ppt/tags/tag823.xml" ContentType="application/vnd.openxmlformats-officedocument.presentationml.tags+xml"/>
  <Override PartName="/ppt/tags/tag1155.xml" ContentType="application/vnd.openxmlformats-officedocument.presentationml.tags+xml"/>
  <Override PartName="/ppt/slideLayouts/slideLayout400.xml" ContentType="application/vnd.openxmlformats-officedocument.presentationml.slideLayout+xml"/>
  <Override PartName="/ppt/tags/tag1502.xml" ContentType="application/vnd.openxmlformats-officedocument.presentationml.tags+xml"/>
  <Override PartName="/ppt/diagrams/layout1.xml" ContentType="application/vnd.openxmlformats-officedocument.drawingml.diagramLayout+xml"/>
  <Override PartName="/ppt/tags/tag30.xml" ContentType="application/vnd.openxmlformats-officedocument.presentationml.tags+xml"/>
  <Override PartName="/ppt/tags/tag331.xml" ContentType="application/vnd.openxmlformats-officedocument.presentationml.tags+xml"/>
  <Override PartName="/ppt/tags/tag662.xml" ContentType="application/vnd.openxmlformats-officedocument.presentationml.tags+xml"/>
  <Override PartName="/ppt/tags/tag993.xml" ContentType="application/vnd.openxmlformats-officedocument.presentationml.tags+xml"/>
  <Override PartName="/ppt/tags/tag1010.xml" ContentType="application/vnd.openxmlformats-officedocument.presentationml.tags+xml"/>
  <Override PartName="/ppt/slideLayouts/slideLayout384.xml" ContentType="application/vnd.openxmlformats-officedocument.presentationml.slideLayout+xml"/>
  <Override PartName="/ppt/tags/tag1341.xml" ContentType="application/vnd.openxmlformats-officedocument.presentationml.tags+xml"/>
  <Override PartName="/ppt/tags/tag1486.xml" ContentType="application/vnd.openxmlformats-officedocument.presentationml.tags+xml"/>
  <Override PartName="/ppt/tags/tag170.xml" ContentType="application/vnd.openxmlformats-officedocument.presentationml.tags+xml"/>
  <Override PartName="/ppt/slideLayouts/slideLayout76.xml" ContentType="application/vnd.openxmlformats-officedocument.presentationml.slideLayout+xml"/>
  <Override PartName="/ppt/slideLayouts/slideLayout129.xml" ContentType="application/vnd.openxmlformats-officedocument.presentationml.slideLayout+xml"/>
  <Override PartName="/ppt/tags/tag407.xml" ContentType="application/vnd.openxmlformats-officedocument.presentationml.tags+xml"/>
  <Override PartName="/ppt/tags/tag738.xml" ContentType="application/vnd.openxmlformats-officedocument.presentationml.tags+xml"/>
  <Override PartName="/ppt/slideLayouts/slideLayout315.xml" ContentType="application/vnd.openxmlformats-officedocument.presentationml.slideLayout+xml"/>
  <Override PartName="/ppt/tags/tag1180.xml" ContentType="application/vnd.openxmlformats-officedocument.presentationml.tags+xml"/>
  <Override PartName="/ppt/tags/tag1417.xml" ContentType="application/vnd.openxmlformats-officedocument.presentationml.tags+xml"/>
  <Override PartName="/ppt/diagrams/drawing3.xml" ContentType="application/vnd.ms-office.drawingml.diagramDrawing+xml"/>
  <Override PartName="/ppt/tags/tag101.xml" ContentType="application/vnd.openxmlformats-officedocument.presentationml.tags+xml"/>
  <Override PartName="/ppt/tags/tag246.xml" ContentType="application/vnd.openxmlformats-officedocument.presentationml.tags+xml"/>
  <Override PartName="/ppt/tags/tag432.xml" ContentType="application/vnd.openxmlformats-officedocument.presentationml.tags+xml"/>
  <Override PartName="/ppt/slideLayouts/slideLayout154.xml" ContentType="application/vnd.openxmlformats-officedocument.presentationml.slideLayout+xml"/>
  <Override PartName="/ppt/tags/tag577.xml" ContentType="application/vnd.openxmlformats-officedocument.presentationml.tags+xml"/>
  <Override PartName="/ppt/slideLayouts/slideLayout299.xml" ContentType="application/vnd.openxmlformats-officedocument.presentationml.slideLayout+xml"/>
  <Override PartName="/ppt/tags/tag924.xml" ContentType="application/vnd.openxmlformats-officedocument.presentationml.tags+xml"/>
  <Override PartName="/ppt/tags/tag1111.xml" ContentType="application/vnd.openxmlformats-officedocument.presentationml.tags+xml"/>
  <Override PartName="/ppt/tags/tag1256.xml" ContentType="application/vnd.openxmlformats-officedocument.presentationml.tags+xml"/>
  <Override PartName="/ppt/slideMasters/slideMaster38.xml" ContentType="application/vnd.openxmlformats-officedocument.presentationml.slideMaster+xml"/>
  <Override PartName="/ppt/tags/tag271.xml" ContentType="application/vnd.openxmlformats-officedocument.presentationml.tags+xml"/>
  <Override PartName="/ppt/tags/tag508.xml" ContentType="application/vnd.openxmlformats-officedocument.presentationml.tags+xml"/>
  <Override PartName="/ppt/tags/tag763.xml" ContentType="application/vnd.openxmlformats-officedocument.presentationml.tags+xml"/>
  <Override PartName="/ppt/slideLayouts/slideLayout340.xml" ContentType="application/vnd.openxmlformats-officedocument.presentationml.slideLayout+xml"/>
  <Override PartName="/ppt/tags/tag1095.xml" ContentType="application/vnd.openxmlformats-officedocument.presentationml.tags+xml"/>
  <Override PartName="/ppt/tags/tag1442.xml" ContentType="application/vnd.openxmlformats-officedocument.presentationml.tags+xml"/>
  <Override PartName="/ppt/slideLayouts/slideLayout32.xml" ContentType="application/vnd.openxmlformats-officedocument.presentationml.slideLayout+xml"/>
  <Override PartName="/ppt/tags/tag347.xml" ContentType="application/vnd.openxmlformats-officedocument.presentationml.tags+xml"/>
  <Override PartName="/ppt/tags/tag839.xml" ContentType="application/vnd.openxmlformats-officedocument.presentationml.tags+xml"/>
  <Override PartName="/ppt/tags/tag1281.xml" ContentType="application/vnd.openxmlformats-officedocument.presentationml.tags+xml"/>
  <Override PartName="/ppt/slideLayouts/slideLayout416.xml" ContentType="application/vnd.openxmlformats-officedocument.presentationml.slideLayout+xml"/>
  <Override PartName="/ppt/tags/tag1518.xml" ContentType="application/vnd.openxmlformats-officedocument.presentationml.tags+xml"/>
  <Override PartName="/ppt/tags/tag46.xml" ContentType="application/vnd.openxmlformats-officedocument.presentationml.tags+xml"/>
  <Override PartName="/ppt/tags/tag186.xml" ContentType="application/vnd.openxmlformats-officedocument.presentationml.tags+xml"/>
  <Override PartName="/ppt/tags/tag202.xml" ContentType="application/vnd.openxmlformats-officedocument.presentationml.tags+xml"/>
  <Override PartName="/ppt/slideLayouts/slideLayout110.xml" ContentType="application/vnd.openxmlformats-officedocument.presentationml.slideLayout+xml"/>
  <Override PartName="/ppt/tags/tag533.xml" ContentType="application/vnd.openxmlformats-officedocument.presentationml.tags+xml"/>
  <Override PartName="/ppt/tags/tag678.xml" ContentType="application/vnd.openxmlformats-officedocument.presentationml.tags+xml"/>
  <Override PartName="/ppt/slideLayouts/slideLayout255.xml" ContentType="application/vnd.openxmlformats-officedocument.presentationml.slideLayout+xml"/>
  <Override PartName="/ppt/tags/tag864.xml" ContentType="application/vnd.openxmlformats-officedocument.presentationml.tags+xml"/>
  <Override PartName="/ppt/tags/tag1026.xml" ContentType="application/vnd.openxmlformats-officedocument.presentationml.tags+xml"/>
  <Override PartName="/ppt/tags/tag1212.xml" ContentType="application/vnd.openxmlformats-officedocument.presentationml.tags+xml"/>
  <Override PartName="/ppt/tags/tag1357.xml" ContentType="application/vnd.openxmlformats-officedocument.presentationml.tags+xml"/>
  <Override PartName="/ppt/slideLayouts/slideLayout441.xml" ContentType="application/vnd.openxmlformats-officedocument.presentationml.slideLayout+xml"/>
  <Override PartName="/ppt/tags/tag1543.xml" ContentType="application/vnd.openxmlformats-officedocument.presentationml.tags+xml"/>
  <Override PartName="/ppt/tags/tag71.xml" ContentType="application/vnd.openxmlformats-officedocument.presentationml.tags+xml"/>
  <Override PartName="/ppt/theme/theme15.xml" ContentType="application/vnd.openxmlformats-officedocument.theme+xml"/>
  <Override PartName="/ppt/tags/tag372.xml" ContentType="application/vnd.openxmlformats-officedocument.presentationml.tags+xml"/>
  <Override PartName="/ppt/tags/tag609.xml" ContentType="application/vnd.openxmlformats-officedocument.presentationml.tags+xml"/>
  <Override PartName="/ppt/slideLayouts/slideLayout280.xml" ContentType="application/vnd.openxmlformats-officedocument.presentationml.slideLayout+xml"/>
  <Override PartName="/ppt/tags/tag1051.xml" ContentType="application/vnd.openxmlformats-officedocument.presentationml.tags+xml"/>
  <Override PartName="/ppt/tags/tag1196.xml" ContentType="application/vnd.openxmlformats-officedocument.presentationml.tags+xml"/>
  <Override PartName="/ppt/tags/tag1382.xml" ContentType="application/vnd.openxmlformats-officedocument.presentationml.tags+xml"/>
  <Override PartName="/ppt/tags/tag117.xml" ContentType="application/vnd.openxmlformats-officedocument.presentationml.tags+xml"/>
  <Override PartName="/ppt/tags/tag448.xml" ContentType="application/vnd.openxmlformats-officedocument.presentationml.tags+xml"/>
  <Override PartName="/ppt/tags/tag779.xml" ContentType="application/vnd.openxmlformats-officedocument.presentationml.tags+xml"/>
  <Override PartName="/ppt/tags/tag1127.xml" ContentType="application/vnd.openxmlformats-officedocument.presentationml.tags+xml"/>
  <Override PartName="/ppt/theme/theme40.xml" ContentType="application/vnd.openxmlformats-officedocument.theme+xml"/>
  <Override PartName="/ppt/tags/tag1458.xml" ContentType="application/vnd.openxmlformats-officedocument.presentationml.tags+xml"/>
  <Override PartName="/ppt/theme/theme7.xml" ContentType="application/vnd.openxmlformats-officedocument.theme+xml"/>
  <Override PartName="/ppt/tags/tag142.xml" ContentType="application/vnd.openxmlformats-officedocument.presentationml.tags+xml"/>
  <Override PartName="/ppt/tags/tag287.xml" ContentType="application/vnd.openxmlformats-officedocument.presentationml.tags+xml"/>
  <Override PartName="/ppt/tags/tag303.xml" ContentType="application/vnd.openxmlformats-officedocument.presentationml.tags+xml"/>
  <Override PartName="/ppt/slideLayouts/slideLayout211.xml" ContentType="application/vnd.openxmlformats-officedocument.presentationml.slideLayout+xml"/>
  <Override PartName="/ppt/tags/tag634.xml" ContentType="application/vnd.openxmlformats-officedocument.presentationml.tags+xml"/>
  <Override PartName="/ppt/tags/tag820.xml" ContentType="application/vnd.openxmlformats-officedocument.presentationml.tags+xml"/>
  <Override PartName="/ppt/tags/tag965.xml" ContentType="application/vnd.openxmlformats-officedocument.presentationml.tags+xml"/>
  <Override PartName="/ppt/slideLayouts/slideLayout356.xml" ContentType="application/vnd.openxmlformats-officedocument.presentationml.slideLayout+xml"/>
  <Override PartName="/ppt/tags/tag1297.xml" ContentType="application/vnd.openxmlformats-officedocument.presentationml.tags+xml"/>
  <Override PartName="/ppt/tags/tag1313.xml" ContentType="application/vnd.openxmlformats-officedocument.presentationml.tags+xml"/>
  <Override PartName="/ppt/slideLayouts/slideLayout48.xml" ContentType="application/vnd.openxmlformats-officedocument.presentationml.slideLayout+xml"/>
  <Override PartName="/ppt/tags/tag473.xml" ContentType="application/vnd.openxmlformats-officedocument.presentationml.tags+xml"/>
  <Override PartName="/ppt/slideLayouts/slideLayout195.xml" ContentType="application/vnd.openxmlformats-officedocument.presentationml.slideLayout+xml"/>
  <Override PartName="/ppt/tags/tag990.xml" ContentType="application/vnd.openxmlformats-officedocument.presentationml.tags+xml"/>
  <Override PartName="/ppt/tags/tag1152.xml" ContentType="application/vnd.openxmlformats-officedocument.presentationml.tags+xml"/>
  <Override PartName="/ppt/slideLayouts/slideLayout381.xml" ContentType="application/vnd.openxmlformats-officedocument.presentationml.slideLayout+xml"/>
  <Override PartName="/ppt/tags/tag1483.xml" ContentType="application/vnd.openxmlformats-officedocument.presentationml.tags+xml"/>
  <Override PartName="/ppt/tags/tag218.xml" ContentType="application/vnd.openxmlformats-officedocument.presentationml.tags+xml"/>
  <Override PartName="/ppt/slideLayouts/slideLayout126.xml" ContentType="application/vnd.openxmlformats-officedocument.presentationml.slideLayout+xml"/>
  <Override PartName="/ppt/tags/tag404.xml" ContentType="application/vnd.openxmlformats-officedocument.presentationml.tags+xml"/>
  <Override PartName="/ppt/tags/tag549.xml" ContentType="application/vnd.openxmlformats-officedocument.presentationml.tags+xml"/>
  <Override PartName="/ppt/tags/tag735.xml" ContentType="application/vnd.openxmlformats-officedocument.presentationml.tags+xml"/>
  <Override PartName="/ppt/tags/tag1228.xml" ContentType="application/vnd.openxmlformats-officedocument.presentationml.tags+xml"/>
  <Override PartName="/ppt/tags/tag1414.xml" ContentType="application/vnd.openxmlformats-officedocument.presentationml.tags+xml"/>
  <Override PartName="/ppt/slideLayouts/slideLayout457.xml" ContentType="application/vnd.openxmlformats-officedocument.presentationml.slideLayout+xml"/>
  <Override PartName="/ppt/tags/tag1559.xml" ContentType="application/vnd.openxmlformats-officedocument.presentationml.tags+xml"/>
  <Override PartName="/ppt/tags/tag87.xml" ContentType="application/vnd.openxmlformats-officedocument.presentationml.tags+xml"/>
  <Override PartName="/ppt/slideLayouts/slideLayout73.xml" ContentType="application/vnd.openxmlformats-officedocument.presentationml.slideLayout+xml"/>
  <Override PartName="/ppt/tags/tag243.xml" ContentType="application/vnd.openxmlformats-officedocument.presentationml.tags+xml"/>
  <Override PartName="/ppt/tags/tag388.xml" ContentType="application/vnd.openxmlformats-officedocument.presentationml.tags+xml"/>
  <Override PartName="/ppt/tags/tag574.xml" ContentType="application/vnd.openxmlformats-officedocument.presentationml.tags+xml"/>
  <Override PartName="/ppt/slideLayouts/slideLayout296.xml" ContentType="application/vnd.openxmlformats-officedocument.presentationml.slideLayout+xml"/>
  <Override PartName="/ppt/tags/tag921.xml" ContentType="application/vnd.openxmlformats-officedocument.presentationml.tags+xml"/>
  <Override PartName="/ppt/slideLayouts/slideLayout312.xml" ContentType="application/vnd.openxmlformats-officedocument.presentationml.slideLayout+xml"/>
  <Override PartName="/ppt/tags/tag1067.xml" ContentType="application/vnd.openxmlformats-officedocument.presentationml.tags+xml"/>
  <Override PartName="/ppt/tags/tag1253.xml" ContentType="application/vnd.openxmlformats-officedocument.presentationml.tags+xml"/>
  <Override PartName="/ppt/tags/tag1398.xml" ContentType="application/vnd.openxmlformats-officedocument.presentationml.tags+xml"/>
  <Override PartName="/ppt/slideMasters/slideMaster35.xml" ContentType="application/vnd.openxmlformats-officedocument.presentationml.slideMaster+xml"/>
  <Override PartName="/ppt/tags/tag319.xml" ContentType="application/vnd.openxmlformats-officedocument.presentationml.tags+xml"/>
  <Override PartName="/ppt/slideLayouts/slideLayout151.xml" ContentType="application/vnd.openxmlformats-officedocument.presentationml.slideLayout+xml"/>
  <Override PartName="/ppt/tags/tag760.xml" ContentType="application/vnd.openxmlformats-officedocument.presentationml.tags+xml"/>
  <Override PartName="/ppt/tags/tag1092.xml" ContentType="application/vnd.openxmlformats-officedocument.presentationml.tags+xml"/>
  <Override PartName="/ppt/tags/tag18.xml" ContentType="application/vnd.openxmlformats-officedocument.presentationml.tags+xml"/>
  <Override PartName="/ppt/tags/tag158.xml" ContentType="application/vnd.openxmlformats-officedocument.presentationml.tags+xml"/>
  <Override PartName="/ppt/tags/tag505.xml" ContentType="application/vnd.openxmlformats-officedocument.presentationml.tags+xml"/>
  <Override PartName="/ppt/slideLayouts/slideLayout227.xml" ContentType="application/vnd.openxmlformats-officedocument.presentationml.slideLayout+xml"/>
  <Override PartName="/ppt/tags/tag836.xml" ContentType="application/vnd.openxmlformats-officedocument.presentationml.tags+xml"/>
  <Override PartName="/ppt/slideLayouts/slideLayout413.xml" ContentType="application/vnd.openxmlformats-officedocument.presentationml.slideLayout+xml"/>
  <Override PartName="/ppt/tags/tag1329.xml" ContentType="application/vnd.openxmlformats-officedocument.presentationml.tags+xml"/>
  <Override PartName="/ppt/tags/tag1515.xml" ContentType="application/vnd.openxmlformats-officedocument.presentationml.tags+xml"/>
  <Override PartName="/ppt/tags/tag43.xml" ContentType="application/vnd.openxmlformats-officedocument.presentationml.tags+xml"/>
  <Override PartName="/ppt/tags/tag344.xml" ContentType="application/vnd.openxmlformats-officedocument.presentationml.tags+xml"/>
  <Override PartName="/ppt/tags/tag489.xml" ContentType="application/vnd.openxmlformats-officedocument.presentationml.tags+xml"/>
  <Override PartName="/ppt/tags/tag530.xml" ContentType="application/vnd.openxmlformats-officedocument.presentationml.tags+xml"/>
  <Override PartName="/ppt/tags/tag675.xml" ContentType="application/vnd.openxmlformats-officedocument.presentationml.tags+xml"/>
  <Override PartName="/ppt/slideLayouts/slideLayout252.xml" ContentType="application/vnd.openxmlformats-officedocument.presentationml.slideLayout+xml"/>
  <Override PartName="/ppt/tags/tag1023.xml" ContentType="application/vnd.openxmlformats-officedocument.presentationml.tags+xml"/>
  <Override PartName="/ppt/tags/tag1168.xml" ContentType="application/vnd.openxmlformats-officedocument.presentationml.tags+xml"/>
  <Override PartName="/ppt/slideLayouts/slideLayout397.xml" ContentType="application/vnd.openxmlformats-officedocument.presentationml.slideLayout+xml"/>
  <Override PartName="/ppt/tags/tag1354.xml" ContentType="application/vnd.openxmlformats-officedocument.presentationml.tags+xml"/>
  <Override PartName="/ppt/tags/tag1499.xml" ContentType="application/vnd.openxmlformats-officedocument.presentationml.tags+xml"/>
  <Override PartName="/ppt/diagrams/data4.xml" ContentType="application/vnd.openxmlformats-officedocument.drawingml.diagramData+xml"/>
  <Override PartName="/ppt/tags/tag183.xml" ContentType="application/vnd.openxmlformats-officedocument.presentationml.tags+xml"/>
  <Override PartName="/ppt/slideLayouts/slideLayout89.xml" ContentType="application/vnd.openxmlformats-officedocument.presentationml.slideLayout+xml"/>
  <Override PartName="/ppt/theme/theme12.xml" ContentType="application/vnd.openxmlformats-officedocument.theme+xml"/>
  <Override PartName="/ppt/tags/tag861.xml" ContentType="application/vnd.openxmlformats-officedocument.presentationml.tags+xml"/>
  <Override PartName="/ppt/tags/tag1193.xml" ContentType="application/vnd.openxmlformats-officedocument.presentationml.tags+xml"/>
  <Override PartName="/ppt/tags/tag1540.xml" ContentType="application/vnd.openxmlformats-officedocument.presentationml.tags+xml"/>
  <Override PartName="/ppt/tags/tag114.xml" ContentType="application/vnd.openxmlformats-officedocument.presentationml.tags+xml"/>
  <Override PartName="/ppt/tags/tag259.xml" ContentType="application/vnd.openxmlformats-officedocument.presentationml.tags+xml"/>
  <Override PartName="/ppt/tags/tag606.xml" ContentType="application/vnd.openxmlformats-officedocument.presentationml.tags+xml"/>
  <Override PartName="/ppt/tags/tag937.xml" ContentType="application/vnd.openxmlformats-officedocument.presentationml.tags+xml"/>
  <Override PartName="/ppt/slideLayouts/slideLayout328.xml" ContentType="application/vnd.openxmlformats-officedocument.presentationml.slideLayout+xml"/>
  <Override PartName="/ppt/tags/tag1269.xml" ContentType="application/vnd.openxmlformats-officedocument.presentationml.tags+xml"/>
  <Override PartName="/ppt/theme/theme4.xml" ContentType="application/vnd.openxmlformats-officedocument.theme+xml"/>
  <Override PartName="/ppt/tags/tag300.xml" ContentType="application/vnd.openxmlformats-officedocument.presentationml.tags+xml"/>
  <Override PartName="/ppt/tags/tag445.xml" ContentType="application/vnd.openxmlformats-officedocument.presentationml.tags+xml"/>
  <Override PartName="/ppt/slideLayouts/slideLayout167.xml" ContentType="application/vnd.openxmlformats-officedocument.presentationml.slideLayout+xml"/>
  <Override PartName="/ppt/tags/tag631.xml" ContentType="application/vnd.openxmlformats-officedocument.presentationml.tags+xml"/>
  <Override PartName="/ppt/tags/tag776.xml" ContentType="application/vnd.openxmlformats-officedocument.presentationml.tags+xml"/>
  <Override PartName="/ppt/tags/tag962.xml" ContentType="application/vnd.openxmlformats-officedocument.presentationml.tags+xml"/>
  <Override PartName="/ppt/slideLayouts/slideLayout353.xml" ContentType="application/vnd.openxmlformats-officedocument.presentationml.slideLayout+xml"/>
  <Override PartName="/ppt/tags/tag1124.xml" ContentType="application/vnd.openxmlformats-officedocument.presentationml.tags+xml"/>
  <Override PartName="/ppt/tags/tag1310.xml" ContentType="application/vnd.openxmlformats-officedocument.presentationml.tags+xml"/>
  <Override PartName="/ppt/tags/tag1455.xml" ContentType="application/vnd.openxmlformats-officedocument.presentationml.tags+xml"/>
  <Override PartName="/ppt/slideLayouts/slideLayout45.xml" ContentType="application/vnd.openxmlformats-officedocument.presentationml.slideLayout+xml"/>
  <Override PartName="/ppt/tags/tag284.xml" ContentType="application/vnd.openxmlformats-officedocument.presentationml.tags+xml"/>
  <Override PartName="/ppt/tags/tag470.xml" ContentType="application/vnd.openxmlformats-officedocument.presentationml.tags+xml"/>
  <Override PartName="/ppt/slideLayouts/slideLayout192.xml" ContentType="application/vnd.openxmlformats-officedocument.presentationml.slideLayout+xml"/>
  <Override PartName="/ppt/tags/tag707.xml" ContentType="application/vnd.openxmlformats-officedocument.presentationml.tags+xml"/>
  <Override PartName="/ppt/tags/tag1294.xml" ContentType="application/vnd.openxmlformats-officedocument.presentationml.tags+xml"/>
  <Override PartName="/ppt/slideLayouts/slideLayout429.xml" ContentType="application/vnd.openxmlformats-officedocument.presentationml.slideLayout+xml"/>
  <Override PartName="/ppt/tags/tag1480.xml" ContentType="application/vnd.openxmlformats-officedocument.presentationml.tags+xml"/>
  <Override PartName="/ppt/tags/tag59.xml" ContentType="application/vnd.openxmlformats-officedocument.presentationml.tags+xml"/>
  <Override PartName="/ppt/tags/tag215.xml" ContentType="application/vnd.openxmlformats-officedocument.presentationml.tags+xml"/>
  <Override PartName="/ppt/tags/tag546.xml" ContentType="application/vnd.openxmlformats-officedocument.presentationml.tags+xml"/>
  <Override PartName="/ppt/slideLayouts/slideLayout268.xml" ContentType="application/vnd.openxmlformats-officedocument.presentationml.slideLayout+xml"/>
  <Override PartName="/ppt/tags/tag877.xml" ContentType="application/vnd.openxmlformats-officedocument.presentationml.tags+xml"/>
  <Override PartName="/ppt/tags/tag1039.xml" ContentType="application/vnd.openxmlformats-officedocument.presentationml.tags+xml"/>
  <Override PartName="/ppt/tags/tag1225.xml" ContentType="application/vnd.openxmlformats-officedocument.presentationml.tags+xml"/>
  <Override PartName="/ppt/tags/tag84.xml" ContentType="application/vnd.openxmlformats-officedocument.presentationml.tags+xml"/>
  <Override PartName="/ppt/slideLayouts/slideLayout70.xml" ContentType="application/vnd.openxmlformats-officedocument.presentationml.slideLayout+xml"/>
  <Override PartName="/ppt/tags/tag199.xml" ContentType="application/vnd.openxmlformats-officedocument.presentationml.tags+xml"/>
  <Override PartName="/ppt/slideLayouts/slideLayout123.xml" ContentType="application/vnd.openxmlformats-officedocument.presentationml.slideLayout+xml"/>
  <Override PartName="/ppt/tags/tag385.xml" ContentType="application/vnd.openxmlformats-officedocument.presentationml.tags+xml"/>
  <Override PartName="/ppt/tags/tag401.xml" ContentType="application/vnd.openxmlformats-officedocument.presentationml.tags+xml"/>
  <Override PartName="/ppt/tags/tag732.xml" ContentType="application/vnd.openxmlformats-officedocument.presentationml.tags+xml"/>
  <Override PartName="/ppt/theme/theme28.xml" ContentType="application/vnd.openxmlformats-officedocument.theme+xml"/>
  <Override PartName="/ppt/tags/tag1064.xml" ContentType="application/vnd.openxmlformats-officedocument.presentationml.tags+xml"/>
  <Override PartName="/ppt/tags/tag1411.xml" ContentType="application/vnd.openxmlformats-officedocument.presentationml.tags+xml"/>
  <Override PartName="/ppt/slideLayouts/slideLayout454.xml" ContentType="application/vnd.openxmlformats-officedocument.presentationml.slideLayout+xml"/>
  <Override PartName="/ppt/tags/tag1556.xml" ContentType="application/vnd.openxmlformats-officedocument.presentationml.tags+xml"/>
  <Override PartName="/ppt/slideMasters/slideMaster32.xml" ContentType="application/vnd.openxmlformats-officedocument.presentationml.slideMaster+xml"/>
  <Override PartName="/ppt/tags/tag240.xml" ContentType="application/vnd.openxmlformats-officedocument.presentationml.tags+xml"/>
  <Override PartName="/ppt/tags/tag571.xml" ContentType="application/vnd.openxmlformats-officedocument.presentationml.tags+xml"/>
  <Override PartName="/ppt/tags/tag808.xml" ContentType="application/vnd.openxmlformats-officedocument.presentationml.tags+xml"/>
  <Override PartName="/ppt/slideLayouts/slideLayout293.xml" ContentType="application/vnd.openxmlformats-officedocument.presentationml.slideLayout+xml"/>
  <Override PartName="/ppt/tags/tag1250.xml" ContentType="application/vnd.openxmlformats-officedocument.presentationml.tags+xml"/>
  <Override PartName="/ppt/tags/tag1395.xml" ContentType="application/vnd.openxmlformats-officedocument.presentationml.tags+xml"/>
  <Override PartName="/ppt/tags/tag15.xml" ContentType="application/vnd.openxmlformats-officedocument.presentationml.tags+xml"/>
  <Override PartName="/ppt/tags/tag316.xml" ContentType="application/vnd.openxmlformats-officedocument.presentationml.tags+xml"/>
  <Override PartName="/ppt/tags/tag502.xml" ContentType="application/vnd.openxmlformats-officedocument.presentationml.tags+xml"/>
  <Override PartName="/ppt/tags/tag647.xml" ContentType="application/vnd.openxmlformats-officedocument.presentationml.tags+xml"/>
  <Override PartName="/ppt/slideLayouts/slideLayout224.xml" ContentType="application/vnd.openxmlformats-officedocument.presentationml.slideLayout+xml"/>
  <Override PartName="/ppt/tags/tag978.xml" ContentType="application/vnd.openxmlformats-officedocument.presentationml.tags+xml"/>
  <Override PartName="/ppt/slideLayouts/slideLayout369.xml" ContentType="application/vnd.openxmlformats-officedocument.presentationml.slideLayout+xml"/>
  <Override PartName="/ppt/tags/tag1326.xml" ContentType="application/vnd.openxmlformats-officedocument.presentationml.tags+xml"/>
  <Override PartName="/ppt/theme/theme53.xml" ContentType="application/vnd.openxmlformats-officedocument.theme+xml"/>
  <Override PartName="/ppt/slideMasters/slideMaster7.xml" ContentType="application/vnd.openxmlformats-officedocument.presentationml.slideMaster+xml"/>
  <Override PartName="/ppt/tags/tag40.xml" ContentType="application/vnd.openxmlformats-officedocument.presentationml.tags+xml"/>
  <Override PartName="/ppt/tags/tag155.xml" ContentType="application/vnd.openxmlformats-officedocument.presentationml.tags+xml"/>
  <Override PartName="/ppt/tags/tag341.xml" ContentType="application/vnd.openxmlformats-officedocument.presentationml.tags+xml"/>
  <Override PartName="/ppt/tags/tag486.xml" ContentType="application/vnd.openxmlformats-officedocument.presentationml.tags+xml"/>
  <Override PartName="/ppt/tags/tag833.xml" ContentType="application/vnd.openxmlformats-officedocument.presentationml.tags+xml"/>
  <Override PartName="/ppt/tags/tag1020.xml" ContentType="application/vnd.openxmlformats-officedocument.presentationml.tags+xml"/>
  <Override PartName="/ppt/tags/tag1165.xml" ContentType="application/vnd.openxmlformats-officedocument.presentationml.tags+xml"/>
  <Override PartName="/ppt/slideLayouts/slideLayout394.xml" ContentType="application/vnd.openxmlformats-officedocument.presentationml.slideLayout+xml"/>
  <Override PartName="/ppt/slideLayouts/slideLayout410.xml" ContentType="application/vnd.openxmlformats-officedocument.presentationml.slideLayout+xml"/>
  <Override PartName="/ppt/tags/tag1496.xml" ContentType="application/vnd.openxmlformats-officedocument.presentationml.tags+xml"/>
  <Override PartName="/ppt/tags/tag1512.xml" ContentType="application/vnd.openxmlformats-officedocument.presentationml.tags+xml"/>
  <Override PartName="/ppt/tags/tag180.xml" ContentType="application/vnd.openxmlformats-officedocument.presentationml.tags+xml"/>
  <Override PartName="/ppt/slideLayouts/slideLayout139.xml" ContentType="application/vnd.openxmlformats-officedocument.presentationml.slideLayout+xml"/>
  <Override PartName="/ppt/tags/tag417.xml" ContentType="application/vnd.openxmlformats-officedocument.presentationml.tags+xml"/>
  <Override PartName="/ppt/tags/tag672.xml" ContentType="application/vnd.openxmlformats-officedocument.presentationml.tags+xml"/>
  <Override PartName="/ppt/tags/tag909.xml" ContentType="application/vnd.openxmlformats-officedocument.presentationml.tags+xml"/>
  <Override PartName="/ppt/tags/tag1351.xml" ContentType="application/vnd.openxmlformats-officedocument.presentationml.tags+xml"/>
  <Override PartName="/ppt/diagrams/data1.xml" ContentType="application/vnd.openxmlformats-officedocument.drawingml.diagramData+xml"/>
  <Override PartName="/ppt/diagrams/colors3.xml" ContentType="application/vnd.openxmlformats-officedocument.drawingml.diagramColors+xml"/>
  <Override PartName="/ppt/slideLayouts/slideLayout86.xml" ContentType="application/vnd.openxmlformats-officedocument.presentationml.slideLayout+xml"/>
  <Override PartName="/ppt/tags/tag256.xml" ContentType="application/vnd.openxmlformats-officedocument.presentationml.tags+xml"/>
  <Override PartName="/ppt/tags/tag603.xml" ContentType="application/vnd.openxmlformats-officedocument.presentationml.tags+xml"/>
  <Override PartName="/ppt/tags/tag748.xml" ContentType="application/vnd.openxmlformats-officedocument.presentationml.tags+xml"/>
  <Override PartName="/ppt/tags/tag934.xml" ContentType="application/vnd.openxmlformats-officedocument.presentationml.tags+xml"/>
  <Override PartName="/ppt/slideLayouts/slideLayout325.xml" ContentType="application/vnd.openxmlformats-officedocument.presentationml.slideLayout+xml"/>
  <Override PartName="/ppt/tags/tag1190.xml" ContentType="application/vnd.openxmlformats-officedocument.presentationml.tags+xml"/>
  <Override PartName="/ppt/tags/tag1427.xml" ContentType="application/vnd.openxmlformats-officedocument.presentationml.tags+xml"/>
  <Override PartName="/ppt/slideMasters/slideMaster48.xml" ContentType="application/vnd.openxmlformats-officedocument.presentationml.slideMaster+xml"/>
  <Override PartName="/ppt/slides/slide18.xml" ContentType="application/vnd.openxmlformats-officedocument.presentationml.slide+xml"/>
  <Override PartName="/ppt/slideLayouts/slideLayout17.xml" ContentType="application/vnd.openxmlformats-officedocument.presentationml.slideLayout+xml"/>
  <Override PartName="/ppt/tags/tag111.xml" ContentType="application/vnd.openxmlformats-officedocument.presentationml.tags+xml"/>
  <Override PartName="/ppt/tags/tag442.xml" ContentType="application/vnd.openxmlformats-officedocument.presentationml.tags+xml"/>
  <Override PartName="/ppt/slideLayouts/slideLayout164.xml" ContentType="application/vnd.openxmlformats-officedocument.presentationml.slideLayout+xml"/>
  <Override PartName="/ppt/tags/tag587.xml" ContentType="application/vnd.openxmlformats-officedocument.presentationml.tags+xml"/>
  <Override PartName="/ppt/tags/tag773.xml" ContentType="application/vnd.openxmlformats-officedocument.presentationml.tags+xml"/>
  <Override PartName="/ppt/slideLayouts/slideLayout350.xml" ContentType="application/vnd.openxmlformats-officedocument.presentationml.slideLayout+xml"/>
  <Override PartName="/ppt/tags/tag1121.xml" ContentType="application/vnd.openxmlformats-officedocument.presentationml.tags+xml"/>
  <Override PartName="/ppt/tags/tag1266.xml" ContentType="application/vnd.openxmlformats-officedocument.presentationml.tags+xml"/>
  <Override PartName="/ppt/tags/tag1452.xml" ContentType="application/vnd.openxmlformats-officedocument.presentationml.tags+xml"/>
  <Override PartName="/ppt/theme/theme1.xml" ContentType="application/vnd.openxmlformats-officedocument.theme+xml"/>
  <Override PartName="/ppt/tags/tag281.xml" ContentType="application/vnd.openxmlformats-officedocument.presentationml.tags+xml"/>
  <Override PartName="/ppt/tags/tag518.xml" ContentType="application/vnd.openxmlformats-officedocument.presentationml.tags+xml"/>
  <Override PartName="/ppt/tags/tag849.xml" ContentType="application/vnd.openxmlformats-officedocument.presentationml.tags+xml"/>
  <Override PartName="/ppt/tags/tag1291.xml" ContentType="application/vnd.openxmlformats-officedocument.presentationml.tags+xml"/>
  <Override PartName="/ppt/tags/tag1528.xml" ContentType="application/vnd.openxmlformats-officedocument.presentationml.tags+xml"/>
  <Override PartName="/ppt/tags/tag56.xml" ContentType="application/vnd.openxmlformats-officedocument.presentationml.tags+xml"/>
  <Override PartName="/ppt/slideLayouts/slideLayout42.xml" ContentType="application/vnd.openxmlformats-officedocument.presentationml.slideLayout+xml"/>
  <Override PartName="/ppt/tags/tag357.xml" ContentType="application/vnd.openxmlformats-officedocument.presentationml.tags+xml"/>
  <Override PartName="/ppt/tags/tag688.xml" ContentType="application/vnd.openxmlformats-officedocument.presentationml.tags+xml"/>
  <Override PartName="/ppt/tags/tag704.xml" ContentType="application/vnd.openxmlformats-officedocument.presentationml.tags+xml"/>
  <Override PartName="/ppt/tags/tag1036.xml" ContentType="application/vnd.openxmlformats-officedocument.presentationml.tags+xml"/>
  <Override PartName="/ppt/tags/tag1367.xml" ContentType="application/vnd.openxmlformats-officedocument.presentationml.tags+xml"/>
  <Override PartName="/ppt/slideLayouts/slideLayout426.xml" ContentType="application/vnd.openxmlformats-officedocument.presentationml.slideLayout+xml"/>
  <Override PartName="/ppt/tags/tag196.xml" ContentType="application/vnd.openxmlformats-officedocument.presentationml.tags+xml"/>
  <Override PartName="/ppt/tags/tag212.xml" ContentType="application/vnd.openxmlformats-officedocument.presentationml.tags+xml"/>
  <Override PartName="/ppt/slideLayouts/slideLayout120.xml" ContentType="application/vnd.openxmlformats-officedocument.presentationml.slideLayout+xml"/>
  <Override PartName="/ppt/tags/tag543.xml" ContentType="application/vnd.openxmlformats-officedocument.presentationml.tags+xml"/>
  <Override PartName="/ppt/slideLayouts/slideLayout265.xml" ContentType="application/vnd.openxmlformats-officedocument.presentationml.slideLayout+xml"/>
  <Override PartName="/ppt/tags/tag874.xml" ContentType="application/vnd.openxmlformats-officedocument.presentationml.tags+xml"/>
  <Override PartName="/ppt/tags/tag1222.xml" ContentType="application/vnd.openxmlformats-officedocument.presentationml.tags+xml"/>
  <Override PartName="/ppt/slideLayouts/slideLayout451.xml" ContentType="application/vnd.openxmlformats-officedocument.presentationml.slideLayout+xml"/>
  <Override PartName="/ppt/tags/tag1553.xml" ContentType="application/vnd.openxmlformats-officedocument.presentationml.tags+xml"/>
  <Override PartName="/ppt/tags/tag81.xml" ContentType="application/vnd.openxmlformats-officedocument.presentationml.tags+xml"/>
  <Override PartName="/ppt/tags/tag382.xml" ContentType="application/vnd.openxmlformats-officedocument.presentationml.tags+xml"/>
  <Override PartName="/ppt/tags/tag619.xml" ContentType="application/vnd.openxmlformats-officedocument.presentationml.tags+xml"/>
  <Override PartName="/ppt/theme/theme25.xml" ContentType="application/vnd.openxmlformats-officedocument.theme+xml"/>
  <Override PartName="/ppt/tags/tag805.xml" ContentType="application/vnd.openxmlformats-officedocument.presentationml.tags+xml"/>
  <Override PartName="/ppt/slideLayouts/slideLayout290.xml" ContentType="application/vnd.openxmlformats-officedocument.presentationml.slideLayout+xml"/>
  <Override PartName="/ppt/tags/tag1061.xml" ContentType="application/vnd.openxmlformats-officedocument.presentationml.tags+xml"/>
  <Override PartName="/ppt/tags/tag1392.xml" ContentType="application/vnd.openxmlformats-officedocument.presentationml.tags+xml"/>
  <Override PartName="/ppt/tags/tag12.xml" ContentType="application/vnd.openxmlformats-officedocument.presentationml.tags+xml"/>
  <Override PartName="/ppt/tags/tag127.xml" ContentType="application/vnd.openxmlformats-officedocument.presentationml.tags+xml"/>
  <Override PartName="/ppt/tags/tag313.xml" ContentType="application/vnd.openxmlformats-officedocument.presentationml.tags+xml"/>
  <Override PartName="/ppt/tags/tag458.xml" ContentType="application/vnd.openxmlformats-officedocument.presentationml.tags+xml"/>
  <Override PartName="/ppt/tags/tag644.xml" ContentType="application/vnd.openxmlformats-officedocument.presentationml.tags+xml"/>
  <Override PartName="/ppt/tags/tag789.xml" ContentType="application/vnd.openxmlformats-officedocument.presentationml.tags+xml"/>
  <Override PartName="/ppt/tags/tag1137.xml" ContentType="application/vnd.openxmlformats-officedocument.presentationml.tags+xml"/>
  <Override PartName="/ppt/slideLayouts/slideLayout366.xml" ContentType="application/vnd.openxmlformats-officedocument.presentationml.slideLayout+xml"/>
  <Override PartName="/ppt/tags/tag1468.xml" ContentType="application/vnd.openxmlformats-officedocument.presentationml.tags+xml"/>
  <Override PartName="/ppt/theme/theme50.xml" ContentType="application/vnd.openxmlformats-officedocument.theme+xml"/>
  <Override PartName="/ppt/slideMasters/slideMaster4.xml" ContentType="application/vnd.openxmlformats-officedocument.presentationml.slideMaster+xml"/>
  <Override PartName="/ppt/slides/slide9.xml" ContentType="application/vnd.openxmlformats-officedocument.presentationml.slide+xml"/>
  <Override PartName="/ppt/tags/tag152.xml" ContentType="application/vnd.openxmlformats-officedocument.presentationml.tags+xml"/>
  <Override PartName="/ppt/tags/tag297.xml" ContentType="application/vnd.openxmlformats-officedocument.presentationml.tags+xml"/>
  <Override PartName="/ppt/tags/tag483.xml" ContentType="application/vnd.openxmlformats-officedocument.presentationml.tags+xml"/>
  <Override PartName="/ppt/slideLayouts/slideLayout221.xml" ContentType="application/vnd.openxmlformats-officedocument.presentationml.slideLayout+xml"/>
  <Override PartName="/ppt/tags/tag830.xml" ContentType="application/vnd.openxmlformats-officedocument.presentationml.tags+xml"/>
  <Override PartName="/ppt/tags/tag975.xml" ContentType="application/vnd.openxmlformats-officedocument.presentationml.tags+xml"/>
  <Override PartName="/ppt/tags/tag1162.xml" ContentType="application/vnd.openxmlformats-officedocument.presentationml.tags+xml"/>
  <Override PartName="/ppt/tags/tag1323.xml" ContentType="application/vnd.openxmlformats-officedocument.presentationml.tags+xml"/>
  <Override PartName="/ppt/slideLayouts/slideLayout58.xml" ContentType="application/vnd.openxmlformats-officedocument.presentationml.slideLayout+xml"/>
  <Override PartName="/ppt/tags/tag228.xml" ContentType="application/vnd.openxmlformats-officedocument.presentationml.tags+xml"/>
  <Override PartName="/ppt/tags/tag906.xml" ContentType="application/vnd.openxmlformats-officedocument.presentationml.tags+xml"/>
  <Override PartName="/ppt/slideLayouts/slideLayout391.xml" ContentType="application/vnd.openxmlformats-officedocument.presentationml.slideLayout+xml"/>
  <Override PartName="/ppt/tags/tag1493.xml" ContentType="application/vnd.openxmlformats-officedocument.presentationml.tags+xml"/>
  <Override PartName="/ppt/slideLayouts/slideLayout83.xml" ContentType="application/vnd.openxmlformats-officedocument.presentationml.slideLayout+xml"/>
  <Override PartName="/ppt/slideLayouts/slideLayout136.xml" ContentType="application/vnd.openxmlformats-officedocument.presentationml.slideLayout+xml"/>
  <Override PartName="/ppt/tags/tag414.xml" ContentType="application/vnd.openxmlformats-officedocument.presentationml.tags+xml"/>
  <Override PartName="/ppt/tags/tag559.xml" ContentType="application/vnd.openxmlformats-officedocument.presentationml.tags+xml"/>
  <Override PartName="/ppt/tags/tag600.xml" ContentType="application/vnd.openxmlformats-officedocument.presentationml.tags+xml"/>
  <Override PartName="/ppt/tags/tag745.xml" ContentType="application/vnd.openxmlformats-officedocument.presentationml.tags+xml"/>
  <Override PartName="/ppt/slideLayouts/slideLayout322.xml" ContentType="application/vnd.openxmlformats-officedocument.presentationml.slideLayout+xml"/>
  <Override PartName="/ppt/tags/tag1238.xml" ContentType="application/vnd.openxmlformats-officedocument.presentationml.tags+xml"/>
  <Override PartName="/ppt/tags/tag1424.xml" ContentType="application/vnd.openxmlformats-officedocument.presentationml.tags+xml"/>
  <Override PartName="/ppt/slideLayouts/slideLayout467.xml" ContentType="application/vnd.openxmlformats-officedocument.presentationml.slideLayout+xml"/>
  <Override PartName="/ppt/slides/slide15.xml" ContentType="application/vnd.openxmlformats-officedocument.presentationml.slide+xml"/>
  <Override PartName="/ppt/tags/tag97.xml" ContentType="application/vnd.openxmlformats-officedocument.presentationml.tags+xml"/>
  <Override PartName="/ppt/tags/tag253.xml" ContentType="application/vnd.openxmlformats-officedocument.presentationml.tags+xml"/>
  <Override PartName="/ppt/tags/tag398.xml" ContentType="application/vnd.openxmlformats-officedocument.presentationml.tags+xml"/>
  <Override PartName="/ppt/slideLayouts/slideLayout161.xml" ContentType="application/vnd.openxmlformats-officedocument.presentationml.slideLayout+xml"/>
  <Override PartName="/ppt/tags/tag584.xml" ContentType="application/vnd.openxmlformats-officedocument.presentationml.tags+xml"/>
  <Override PartName="/ppt/tags/tag931.xml" ContentType="application/vnd.openxmlformats-officedocument.presentationml.tags+xml"/>
  <Override PartName="/ppt/tags/tag1077.xml" ContentType="application/vnd.openxmlformats-officedocument.presentationml.tags+xml"/>
  <Override PartName="/ppt/tags/tag1263.xml" ContentType="application/vnd.openxmlformats-officedocument.presentationml.tags+xml"/>
  <Override PartName="/ppt/slideMasters/slideMaster45.xml" ContentType="application/vnd.openxmlformats-officedocument.presentationml.slideMaster+xml"/>
  <Override PartName="/ppt/tags/tag28.xml" ContentType="application/vnd.openxmlformats-officedocument.presentationml.tags+xml"/>
  <Override PartName="/ppt/slideLayouts/slideLayout14.xml" ContentType="application/vnd.openxmlformats-officedocument.presentationml.slideLayout+xml"/>
  <Override PartName="/ppt/tags/tag329.xml" ContentType="application/vnd.openxmlformats-officedocument.presentationml.tags+xml"/>
  <Override PartName="/ppt/tags/tag770.xml" ContentType="application/vnd.openxmlformats-officedocument.presentationml.tags+xml"/>
  <Override PartName="/ppt/tags/tag1008.xml" ContentType="application/vnd.openxmlformats-officedocument.presentationml.tags+xml"/>
  <Override PartName="/ppt/tags/tag1339.xml" ContentType="application/vnd.openxmlformats-officedocument.presentationml.tags+xml"/>
  <Override PartName="/ppt/tags/tag168.xml" ContentType="application/vnd.openxmlformats-officedocument.presentationml.tags+xml"/>
  <Override PartName="/ppt/tags/tag499.xml" ContentType="application/vnd.openxmlformats-officedocument.presentationml.tags+xml"/>
  <Override PartName="/ppt/tags/tag515.xml" ContentType="application/vnd.openxmlformats-officedocument.presentationml.tags+xml"/>
  <Override PartName="/ppt/tags/tag701.xml" ContentType="application/vnd.openxmlformats-officedocument.presentationml.tags+xml"/>
  <Override PartName="/ppt/slideLayouts/slideLayout237.xml" ContentType="application/vnd.openxmlformats-officedocument.presentationml.slideLayout+xml"/>
  <Override PartName="/ppt/tags/tag846.xml" ContentType="application/vnd.openxmlformats-officedocument.presentationml.tags+xml"/>
  <Override PartName="/ppt/tags/tag1178.xml" ContentType="application/vnd.openxmlformats-officedocument.presentationml.tags+xml"/>
  <Override PartName="/ppt/slideLayouts/slideLayout423.xml" ContentType="application/vnd.openxmlformats-officedocument.presentationml.slideLayout+xml"/>
  <Override PartName="/ppt/tags/tag1525.xml" ContentType="application/vnd.openxmlformats-officedocument.presentationml.tags+xml"/>
  <Default Extension="vml" ContentType="application/vnd.openxmlformats-officedocument.vmlDrawing"/>
  <Override PartName="/ppt/tags/tag53.xml" ContentType="application/vnd.openxmlformats-officedocument.presentationml.tags+xml"/>
  <Override PartName="/ppt/tags/tag354.xml" ContentType="application/vnd.openxmlformats-officedocument.presentationml.tags+xml"/>
  <Override PartName="/ppt/tags/tag540.xml" ContentType="application/vnd.openxmlformats-officedocument.presentationml.tags+xml"/>
  <Override PartName="/ppt/tags/tag685.xml" ContentType="application/vnd.openxmlformats-officedocument.presentationml.tags+xml"/>
  <Override PartName="/ppt/slideLayouts/slideLayout262.xml" ContentType="application/vnd.openxmlformats-officedocument.presentationml.slideLayout+xml"/>
  <Override PartName="/ppt/tags/tag871.xml" ContentType="application/vnd.openxmlformats-officedocument.presentationml.tags+xml"/>
  <Override PartName="/ppt/tags/tag1033.xml" ContentType="application/vnd.openxmlformats-officedocument.presentationml.tags+xml"/>
  <Override PartName="/ppt/tags/tag1364.xml" ContentType="application/vnd.openxmlformats-officedocument.presentationml.tags+xml"/>
  <Override PartName="/ppt/tags/tag1550.xml" ContentType="application/vnd.openxmlformats-officedocument.presentationml.tags+xml"/>
  <Override PartName="/ppt/tags/tag193.xml" ContentType="application/vnd.openxmlformats-officedocument.presentationml.tags+xml"/>
  <Override PartName="/ppt/slideLayouts/slideLayout99.xml" ContentType="application/vnd.openxmlformats-officedocument.presentationml.slideLayout+xml"/>
  <Override PartName="/ppt/theme/theme22.xml" ContentType="application/vnd.openxmlformats-officedocument.theme+xml"/>
  <Override PartName="/ppt/tags/tag616.xml" ContentType="application/vnd.openxmlformats-officedocument.presentationml.tags+xml"/>
  <Override PartName="/ppt/slideLayouts/slideLayout338.xml" ContentType="application/vnd.openxmlformats-officedocument.presentationml.slideLayout+xml"/>
  <Override PartName="/ppt/tags/tag1109.xml" ContentType="application/vnd.openxmlformats-officedocument.presentationml.tags+xml"/>
  <Override PartName="/ppt/tags/tag124.xml" ContentType="application/vnd.openxmlformats-officedocument.presentationml.tags+xml"/>
  <Override PartName="/ppt/tags/tag269.xml" ContentType="application/vnd.openxmlformats-officedocument.presentationml.tags+xml"/>
  <Override PartName="/ppt/tags/tag455.xml" ContentType="application/vnd.openxmlformats-officedocument.presentationml.tags+xml"/>
  <Override PartName="/ppt/slideLayouts/slideLayout177.xml" ContentType="application/vnd.openxmlformats-officedocument.presentationml.slideLayout+xml"/>
  <Override PartName="/ppt/tags/tag802.xml" ContentType="application/vnd.openxmlformats-officedocument.presentationml.tags+xml"/>
  <Override PartName="/ppt/tags/tag947.xml" ContentType="application/vnd.openxmlformats-officedocument.presentationml.tags+xml"/>
  <Override PartName="/ppt/tags/tag1134.xml" ContentType="application/vnd.openxmlformats-officedocument.presentationml.tags+xml"/>
  <Override PartName="/ppt/tags/tag1279.xml" ContentType="application/vnd.openxmlformats-officedocument.presentationml.tag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tags/tag294.xml" ContentType="application/vnd.openxmlformats-officedocument.presentationml.tags+xml"/>
  <Override PartName="/ppt/tags/tag310.xml" ContentType="application/vnd.openxmlformats-officedocument.presentationml.tags+xml"/>
  <Override PartName="/ppt/tags/tag641.xml" ContentType="application/vnd.openxmlformats-officedocument.presentationml.tags+xml"/>
  <Override PartName="/ppt/tags/tag786.xml" ContentType="application/vnd.openxmlformats-officedocument.presentationml.tags+xml"/>
  <Override PartName="/ppt/tags/tag972.xml" ContentType="application/vnd.openxmlformats-officedocument.presentationml.tags+xml"/>
  <Override PartName="/ppt/slideLayouts/slideLayout363.xml" ContentType="application/vnd.openxmlformats-officedocument.presentationml.slideLayout+xml"/>
  <Override PartName="/ppt/tags/tag1320.xml" ContentType="application/vnd.openxmlformats-officedocument.presentationml.tags+xml"/>
  <Override PartName="/ppt/tags/tag1465.xml" ContentType="application/vnd.openxmlformats-officedocument.presentationml.tags+xml"/>
  <Override PartName="/ppt/slideMasters/slideMaster1.xml" ContentType="application/vnd.openxmlformats-officedocument.presentationml.slideMaster+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tags/tag480.xml" ContentType="application/vnd.openxmlformats-officedocument.presentationml.tags+xml"/>
  <Override PartName="/ppt/tags/tag717.xml" ContentType="application/vnd.openxmlformats-officedocument.presentationml.tags+xml"/>
  <Override PartName="/ppt/slideLayouts/slideLayout439.xml" ContentType="application/vnd.openxmlformats-officedocument.presentationml.slideLayout+xml"/>
  <Override PartName="/ppt/tags/tag1490.xml" ContentType="application/vnd.openxmlformats-officedocument.presentationml.tags+xml"/>
  <Override PartName="/ppt/tags/tag69.xml" ContentType="application/vnd.openxmlformats-officedocument.presentationml.tags+xml"/>
  <Override PartName="/ppt/tags/tag225.xml" ContentType="application/vnd.openxmlformats-officedocument.presentationml.tags+xml"/>
  <Override PartName="/ppt/slideLayouts/slideLayout133.xml" ContentType="application/vnd.openxmlformats-officedocument.presentationml.slideLayout+xml"/>
  <Override PartName="/ppt/tags/tag411.xml" ContentType="application/vnd.openxmlformats-officedocument.presentationml.tags+xml"/>
  <Override PartName="/ppt/tags/tag556.xml" ContentType="application/vnd.openxmlformats-officedocument.presentationml.tags+xml"/>
  <Override PartName="/ppt/slideLayouts/slideLayout278.xml" ContentType="application/vnd.openxmlformats-officedocument.presentationml.slideLayout+xml"/>
  <Override PartName="/ppt/tags/tag887.xml" ContentType="application/vnd.openxmlformats-officedocument.presentationml.tags+xml"/>
  <Override PartName="/ppt/tags/tag903.xml" ContentType="application/vnd.openxmlformats-officedocument.presentationml.tags+xml"/>
  <Override PartName="/ppt/tags/tag1049.xml" ContentType="application/vnd.openxmlformats-officedocument.presentationml.tags+xml"/>
  <Override PartName="/ppt/tags/tag1235.xml" ContentType="application/vnd.openxmlformats-officedocument.presentationml.tags+xml"/>
  <Override PartName="/ppt/slideLayouts/slideLayout464.xml" ContentType="application/vnd.openxmlformats-officedocument.presentationml.slideLayout+xml"/>
  <Default Extension="rels" ContentType="application/vnd.openxmlformats-package.relationships+xml"/>
  <Override PartName="/ppt/slideMasters/slideMaster17.xml" ContentType="application/vnd.openxmlformats-officedocument.presentationml.slideMaster+xml"/>
  <Override PartName="/ppt/tags/tag94.xml" ContentType="application/vnd.openxmlformats-officedocument.presentationml.tags+xml"/>
  <Override PartName="/ppt/slideLayouts/slideLayout80.xml" ContentType="application/vnd.openxmlformats-officedocument.presentationml.slideLayout+xml"/>
  <Override PartName="/ppt/tags/tag250.xml" ContentType="application/vnd.openxmlformats-officedocument.presentationml.tags+xml"/>
  <Override PartName="/ppt/tags/tag395.xml" ContentType="application/vnd.openxmlformats-officedocument.presentationml.tags+xml"/>
  <Override PartName="/ppt/slideLayouts/slideLayout209.xml" ContentType="application/vnd.openxmlformats-officedocument.presentationml.slideLayout+xml"/>
  <Override PartName="/ppt/tags/tag742.xml" ContentType="application/vnd.openxmlformats-officedocument.presentationml.tags+xml"/>
  <Override PartName="/ppt/theme/theme38.xml" ContentType="application/vnd.openxmlformats-officedocument.theme+xml"/>
  <Override PartName="/ppt/tags/tag1074.xml" ContentType="application/vnd.openxmlformats-officedocument.presentationml.tags+xml"/>
  <Override PartName="/ppt/tags/tag1421.xml" ContentType="application/vnd.openxmlformats-officedocument.presentationml.tags+xml"/>
  <Override PartName="/ppt/slideMasters/slideMaster42.xml" ContentType="application/vnd.openxmlformats-officedocument.presentationml.slideMaster+xml"/>
  <Override PartName="/ppt/slides/slide12.xml" ContentType="application/vnd.openxmlformats-officedocument.presentationml.slide+xml"/>
  <Override PartName="/ppt/slideLayouts/slideLayout11.xml" ContentType="application/vnd.openxmlformats-officedocument.presentationml.slideLayout+xml"/>
  <Override PartName="/ppt/tags/tag581.xml" ContentType="application/vnd.openxmlformats-officedocument.presentationml.tags+xml"/>
  <Override PartName="/ppt/tags/tag818.xml" ContentType="application/vnd.openxmlformats-officedocument.presentationml.tags+xml"/>
  <Override PartName="/ppt/tags/tag1260.xml" ContentType="application/vnd.openxmlformats-officedocument.presentationml.tags+xml"/>
  <Override PartName="/ppt/tags/tag25.xml" ContentType="application/vnd.openxmlformats-officedocument.presentationml.tags+xml"/>
  <Override PartName="/ppt/tags/tag165.xml" ContentType="application/vnd.openxmlformats-officedocument.presentationml.tags+xml"/>
  <Override PartName="/ppt/tags/tag326.xml" ContentType="application/vnd.openxmlformats-officedocument.presentationml.tags+xml"/>
  <Override PartName="/ppt/tags/tag512.xml" ContentType="application/vnd.openxmlformats-officedocument.presentationml.tags+xml"/>
  <Override PartName="/ppt/tags/tag657.xml" ContentType="application/vnd.openxmlformats-officedocument.presentationml.tags+xml"/>
  <Override PartName="/ppt/slideLayouts/slideLayout234.xml" ContentType="application/vnd.openxmlformats-officedocument.presentationml.slideLayout+xml"/>
  <Override PartName="/ppt/tags/tag843.xml" ContentType="application/vnd.openxmlformats-officedocument.presentationml.tags+xml"/>
  <Override PartName="/ppt/tags/tag988.xml" ContentType="application/vnd.openxmlformats-officedocument.presentationml.tags+xml"/>
  <Override PartName="/ppt/tags/tag1005.xml" ContentType="application/vnd.openxmlformats-officedocument.presentationml.tags+xml"/>
  <Override PartName="/ppt/slideLayouts/slideLayout379.xml" ContentType="application/vnd.openxmlformats-officedocument.presentationml.slideLayout+xml"/>
  <Override PartName="/ppt/tags/tag1336.xml" ContentType="application/vnd.openxmlformats-officedocument.presentationml.tags+xml"/>
  <Override PartName="/ppt/tags/tag1522.xml" ContentType="application/vnd.openxmlformats-officedocument.presentationml.tags+xml"/>
  <Override PartName="/ppt/tags/tag50.xml" ContentType="application/vnd.openxmlformats-officedocument.presentationml.tags+xml"/>
  <Override PartName="/ppt/tags/tag351.xml" ContentType="application/vnd.openxmlformats-officedocument.presentationml.tags+xml"/>
  <Override PartName="/ppt/tags/tag496.xml" ContentType="application/vnd.openxmlformats-officedocument.presentationml.tags+xml"/>
  <Override PartName="/ppt/tags/tag682.xml" ContentType="application/vnd.openxmlformats-officedocument.presentationml.tags+xml"/>
  <Override PartName="/ppt/tags/tag919.xml" ContentType="application/vnd.openxmlformats-officedocument.presentationml.tags+xml"/>
  <Override PartName="/ppt/tags/tag1030.xml" ContentType="application/vnd.openxmlformats-officedocument.presentationml.tags+xml"/>
  <Override PartName="/ppt/tags/tag1175.xml" ContentType="application/vnd.openxmlformats-officedocument.presentationml.tags+xml"/>
  <Override PartName="/ppt/slideLayouts/slideLayout420.xml" ContentType="application/vnd.openxmlformats-officedocument.presentationml.slideLayout+xml"/>
  <Override PartName="/ppt/tags/tag1361.xml" ContentType="application/vnd.openxmlformats-officedocument.presentationml.tags+xml"/>
  <Override PartName="/ppt/tags/tag190.xml" ContentType="application/vnd.openxmlformats-officedocument.presentationml.tags+xml"/>
  <Override PartName="/ppt/tags/tag427.xml" ContentType="application/vnd.openxmlformats-officedocument.presentationml.tags+xml"/>
  <Override PartName="/ppt/slideLayouts/slideLayout149.xml" ContentType="application/vnd.openxmlformats-officedocument.presentationml.slideLayout+xml"/>
  <Override PartName="/ppt/tags/tag758.xml" ContentType="application/vnd.openxmlformats-officedocument.presentationml.tags+xml"/>
  <Override PartName="/ppt/tags/tag1106.xml" ContentType="application/vnd.openxmlformats-officedocument.presentationml.tags+xml"/>
  <Override PartName="/ppt/tags/tag1437.xml" ContentType="application/vnd.openxmlformats-officedocument.presentationml.tags+xml"/>
  <Override PartName="/ppt/slideLayouts/slideLayout96.xml" ContentType="application/vnd.openxmlformats-officedocument.presentationml.slideLayout+xml"/>
  <Override PartName="/ppt/tags/tag266.xml" ContentType="application/vnd.openxmlformats-officedocument.presentationml.tags+xml"/>
  <Override PartName="/ppt/tags/tag597.xml" ContentType="application/vnd.openxmlformats-officedocument.presentationml.tags+xml"/>
  <Override PartName="/ppt/tags/tag613.xml" ContentType="application/vnd.openxmlformats-officedocument.presentationml.tags+xml"/>
  <Override PartName="/ppt/tags/tag944.xml" ContentType="application/vnd.openxmlformats-officedocument.presentationml.tags+xml"/>
  <Override PartName="/ppt/slideLayouts/slideLayout335.xml" ContentType="application/vnd.openxmlformats-officedocument.presentationml.slideLayout+xml"/>
  <Override PartName="/ppt/tags/tag1276.xml" ContentType="application/vnd.openxmlformats-officedocument.presentationml.tags+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tags/tag121.xml" ContentType="application/vnd.openxmlformats-officedocument.presentationml.tags+xml"/>
  <Override PartName="/ppt/tags/tag452.xml" ContentType="application/vnd.openxmlformats-officedocument.presentationml.tags+xml"/>
  <Override PartName="/ppt/slideLayouts/slideLayout174.xml" ContentType="application/vnd.openxmlformats-officedocument.presentationml.slideLayout+xml"/>
  <Override PartName="/ppt/tags/tag783.xml" ContentType="application/vnd.openxmlformats-officedocument.presentationml.tags+xml"/>
  <Override PartName="/ppt/tags/tag1131.xml" ContentType="application/vnd.openxmlformats-officedocument.presentationml.tags+xml"/>
  <Override PartName="/ppt/slideLayouts/slideLayout360.xml" ContentType="application/vnd.openxmlformats-officedocument.presentationml.slideLayout+xml"/>
  <Override PartName="/ppt/tags/tag1462.xml" ContentType="application/vnd.openxmlformats-officedocument.presentationml.tags+xml"/>
  <Override PartName="/ppt/slideLayouts/slideLayout105.xml" ContentType="application/vnd.openxmlformats-officedocument.presentationml.slideLayout+xml"/>
  <Override PartName="/ppt/tags/tag291.xml" ContentType="application/vnd.openxmlformats-officedocument.presentationml.tags+xml"/>
  <Override PartName="/ppt/tags/tag528.xml" ContentType="application/vnd.openxmlformats-officedocument.presentationml.tags+xml"/>
  <Override PartName="/ppt/tags/tag714.xml" ContentType="application/vnd.openxmlformats-officedocument.presentationml.tags+xml"/>
  <Override PartName="/ppt/tags/tag859.xml" ContentType="application/vnd.openxmlformats-officedocument.presentationml.tags+xml"/>
  <Override PartName="/ppt/tags/tag1207.xml" ContentType="application/vnd.openxmlformats-officedocument.presentationml.tags+xml"/>
  <Override PartName="/ppt/slideLayouts/slideLayout436.xml" ContentType="application/vnd.openxmlformats-officedocument.presentationml.slideLayout+xml"/>
  <Override PartName="/ppt/tags/tag1538.xml" ContentType="application/vnd.openxmlformats-officedocument.presentationml.tags+xml"/>
  <Override PartName="/ppt/tags/tag66.xml" ContentType="application/vnd.openxmlformats-officedocument.presentationml.tags+xml"/>
  <Override PartName="/ppt/slideLayouts/slideLayout52.xml" ContentType="application/vnd.openxmlformats-officedocument.presentationml.slideLayout+xml"/>
  <Override PartName="/ppt/tags/tag222.xml" ContentType="application/vnd.openxmlformats-officedocument.presentationml.tags+xml"/>
  <Override PartName="/ppt/tags/tag367.xml" ContentType="application/vnd.openxmlformats-officedocument.presentationml.tags+xml"/>
  <Override PartName="/ppt/tags/tag553.xml" ContentType="application/vnd.openxmlformats-officedocument.presentationml.tags+xml"/>
  <Override PartName="/ppt/tags/tag698.xml" ContentType="application/vnd.openxmlformats-officedocument.presentationml.tags+xml"/>
  <Override PartName="/ppt/slideLayouts/slideLayout275.xml" ContentType="application/vnd.openxmlformats-officedocument.presentationml.slideLayout+xml"/>
  <Override PartName="/ppt/tags/tag900.xml" ContentType="application/vnd.openxmlformats-officedocument.presentationml.tags+xml"/>
  <Override PartName="/ppt/tags/tag1046.xml" ContentType="application/vnd.openxmlformats-officedocument.presentationml.tags+xml"/>
  <Override PartName="/ppt/tags/tag1377.xml" ContentType="application/vnd.openxmlformats-officedocument.presentationml.tags+xml"/>
  <Override PartName="/ppt/slideMasters/slideMaster14.xml" ContentType="application/vnd.openxmlformats-officedocument.presentationml.slideMaster+xml"/>
  <Override PartName="/ppt/slideLayouts/slideLayout130.xml" ContentType="application/vnd.openxmlformats-officedocument.presentationml.slideLayout+xml"/>
  <Override PartName="/ppt/tags/tag392.xml" ContentType="application/vnd.openxmlformats-officedocument.presentationml.tags+xml"/>
  <Override PartName="/ppt/tags/tag884.xml" ContentType="application/vnd.openxmlformats-officedocument.presentationml.tags+xml"/>
  <Override PartName="/ppt/theme/theme35.xml" ContentType="application/vnd.openxmlformats-officedocument.theme+xml"/>
  <Override PartName="/ppt/tags/tag1232.xml" ContentType="application/vnd.openxmlformats-officedocument.presentationml.tags+xml"/>
  <Override PartName="/ppt/slideLayouts/slideLayout461.xml" ContentType="application/vnd.openxmlformats-officedocument.presentationml.slideLayout+xml"/>
  <Override PartName="/ppt/tags/tag91.xml" ContentType="application/vnd.openxmlformats-officedocument.presentationml.tags+xml"/>
  <Override PartName="/ppt/tags/tag137.xml" ContentType="application/vnd.openxmlformats-officedocument.presentationml.tags+xml"/>
  <Override PartName="/ppt/slideLayouts/slideLayout206.xml" ContentType="application/vnd.openxmlformats-officedocument.presentationml.slideLayout+xml"/>
  <Override PartName="/ppt/tags/tag629.xml" ContentType="application/vnd.openxmlformats-officedocument.presentationml.tags+xml"/>
  <Override PartName="/ppt/tags/tag815.xml" ContentType="application/vnd.openxmlformats-officedocument.presentationml.tags+xml"/>
  <Override PartName="/ppt/tags/tag1071.xml" ContentType="application/vnd.openxmlformats-officedocument.presentationml.tags+xml"/>
  <Override PartName="/ppt/tags/tag1308.xml" ContentType="application/vnd.openxmlformats-officedocument.presentationml.tags+xml"/>
  <Override PartName="/ppt/tags/tag22.xml" ContentType="application/vnd.openxmlformats-officedocument.presentationml.tags+xml"/>
  <Override PartName="/ppt/tags/tag323.xml" ContentType="application/vnd.openxmlformats-officedocument.presentationml.tags+xml"/>
  <Override PartName="/ppt/tags/tag468.xml" ContentType="application/vnd.openxmlformats-officedocument.presentationml.tags+xml"/>
  <Override PartName="/ppt/tags/tag654.xml" ContentType="application/vnd.openxmlformats-officedocument.presentationml.tags+xml"/>
  <Override PartName="/ppt/slideLayouts/slideLayout231.xml" ContentType="application/vnd.openxmlformats-officedocument.presentationml.slideLayout+xml"/>
  <Override PartName="/ppt/tags/tag799.xml" ContentType="application/vnd.openxmlformats-officedocument.presentationml.tags+xml"/>
  <Override PartName="/ppt/tags/tag985.xml" ContentType="application/vnd.openxmlformats-officedocument.presentationml.tags+xml"/>
  <Override PartName="/ppt/tags/tag1002.xml" ContentType="application/vnd.openxmlformats-officedocument.presentationml.tags+xml"/>
  <Override PartName="/ppt/tags/tag1147.xml" ContentType="application/vnd.openxmlformats-officedocument.presentationml.tags+xml"/>
  <Override PartName="/ppt/slideLayouts/slideLayout376.xml" ContentType="application/vnd.openxmlformats-officedocument.presentationml.slideLayout+xml"/>
  <Override PartName="/ppt/tags/tag1333.xml" ContentType="application/vnd.openxmlformats-officedocument.presentationml.tags+xml"/>
  <Override PartName="/ppt/tags/tag1478.xml" ContentType="application/vnd.openxmlformats-officedocument.presentationml.tags+xml"/>
  <Override PartName="/ppt/tags/tag162.xml" ContentType="application/vnd.openxmlformats-officedocument.presentationml.tags+xml"/>
  <Override PartName="/ppt/slideLayouts/slideLayout68.xml" ContentType="application/vnd.openxmlformats-officedocument.presentationml.slideLayout+xml"/>
  <Override PartName="/ppt/tags/tag493.xml" ContentType="application/vnd.openxmlformats-officedocument.presentationml.tags+xml"/>
  <Override PartName="/ppt/tags/tag840.xml" ContentType="application/vnd.openxmlformats-officedocument.presentationml.tags+xml"/>
  <Override PartName="/ppt/tags/tag1172.xml" ContentType="application/vnd.openxmlformats-officedocument.presentationml.tags+xml"/>
  <Override PartName="/ppt/tags/tag1409.xml" ContentType="application/vnd.openxmlformats-officedocument.presentationml.tags+xml"/>
  <Override PartName="/ppt/tags/tag8.xml" ContentType="application/vnd.openxmlformats-officedocument.presentationml.tags+xml"/>
  <Override PartName="/ppt/tags/tag238.xml" ContentType="application/vnd.openxmlformats-officedocument.presentationml.tags+xml"/>
  <Override PartName="/ppt/tags/tag916.xml" ContentType="application/vnd.openxmlformats-officedocument.presentationml.tags+xml"/>
  <Override PartName="/ppt/tags/tag1248.xml" ContentType="application/vnd.openxmlformats-officedocument.presentationml.tags+xml"/>
  <Override PartName="/ppt/slideLayouts/slideLayout146.xml" ContentType="application/vnd.openxmlformats-officedocument.presentationml.slideLayout+xml"/>
  <Override PartName="/ppt/tags/tag424.xml" ContentType="application/vnd.openxmlformats-officedocument.presentationml.tags+xml"/>
  <Override PartName="/ppt/tags/tag610.xml" ContentType="application/vnd.openxmlformats-officedocument.presentationml.tags+xml"/>
  <Override PartName="/ppt/slideLayouts/slideLayout332.xml" ContentType="application/vnd.openxmlformats-officedocument.presentationml.slideLayout+xml"/>
  <Override PartName="/ppt/tags/tag1434.xml" ContentType="application/vnd.openxmlformats-officedocument.presentationml.tags+xml"/>
  <Override PartName="/ppt/slideLayouts/slideLayout2.xml" ContentType="application/vnd.openxmlformats-officedocument.presentationml.slideLayout+xml"/>
  <Override PartName="/ppt/tags/tag594.xml" ContentType="application/vnd.openxmlformats-officedocument.presentationml.tags+xml"/>
  <Override PartName="/ppt/tags/tag780.xml" ContentType="application/vnd.openxmlformats-officedocument.presentationml.tags+xml"/>
  <Override PartName="/ppt/tags/tag38.xml" ContentType="application/vnd.openxmlformats-officedocument.presentationml.tags+xml"/>
  <Override PartName="/ppt/tags/tag339.xml" ContentType="application/vnd.openxmlformats-officedocument.presentationml.tags+xml"/>
  <Override PartName="/ppt/tags/tag525.xml" ContentType="application/vnd.openxmlformats-officedocument.presentationml.tags+xml"/>
  <Override PartName="/ppt/slideLayouts/slideLayout247.xml" ContentType="application/vnd.openxmlformats-officedocument.presentationml.slideLayout+xml"/>
  <Override PartName="/ppt/tags/tag1349.xml" ContentType="application/vnd.openxmlformats-officedocument.presentationml.tags+xml"/>
  <Override PartName="/ppt/tags/tag711.xml" ContentType="application/vnd.openxmlformats-officedocument.presentationml.tags+xml"/>
  <Override PartName="/ppt/tags/tag1043.xml" ContentType="application/vnd.openxmlformats-officedocument.presentationml.tags+xml"/>
  <Override PartName="/ppt/slideLayouts/slideLayout433.xml" ContentType="application/vnd.openxmlformats-officedocument.presentationml.slideLayout+xml"/>
  <Override PartName="/ppt/tags/tag1535.xml" ContentType="application/vnd.openxmlformats-officedocument.presentationml.tags+xml"/>
  <Override PartName="/ppt/tags/tag695.xml" ContentType="application/vnd.openxmlformats-officedocument.presentationml.tags+xml"/>
  <Override PartName="/ppt/tags/tag881.xml" ContentType="application/vnd.openxmlformats-officedocument.presentationml.tags+xml"/>
  <Override PartName="/ppt/tags/tag626.xml" ContentType="application/vnd.openxmlformats-officedocument.presentationml.tags+xml"/>
  <Override PartName="/ppt/slideLayouts/slideLayout348.xml" ContentType="application/vnd.openxmlformats-officedocument.presentationml.slideLayout+xml"/>
  <Override PartName="/ppt/notesSlides/notesSlide7.xml" ContentType="application/vnd.openxmlformats-officedocument.presentationml.notesSlide+xml"/>
  <Override PartName="/ppt/tags/tag134.xml" ContentType="application/vnd.openxmlformats-officedocument.presentationml.tags+xml"/>
  <Override PartName="/ppt/tags/tag320.xml" ContentType="application/vnd.openxmlformats-officedocument.presentationml.tags+xml"/>
  <Override PartName="/ppt/tags/tag796.xml" ContentType="application/vnd.openxmlformats-officedocument.presentationml.tags+xml"/>
  <Override PartName="/ppt/tags/tag812.xml" ContentType="application/vnd.openxmlformats-officedocument.presentationml.tags+xml"/>
  <Override PartName="/ppt/tags/tag1144.xml" ContentType="application/vnd.openxmlformats-officedocument.presentationml.tags+xml"/>
  <Override PartName="/ppt/tags/tag982.xml" ContentType="application/vnd.openxmlformats-officedocument.presentationml.tags+xml"/>
  <Override PartName="/ppt/tags/tag1330.xml" ContentType="application/vnd.openxmlformats-officedocument.presentationml.tags+xml"/>
  <Override PartName="/ppt/tags/tag5.xml" ContentType="application/vnd.openxmlformats-officedocument.presentationml.tags+xml"/>
  <Override PartName="/ppt/slideLayouts/slideLayout65.xml" ContentType="application/vnd.openxmlformats-officedocument.presentationml.slideLayout+xml"/>
  <Override PartName="/ppt/tags/tag490.xml" ContentType="application/vnd.openxmlformats-officedocument.presentationml.tags+xml"/>
  <Override PartName="/ppt/tags/tag727.xml" ContentType="application/vnd.openxmlformats-officedocument.presentationml.tags+xml"/>
  <Override PartName="/ppt/tags/tag913.xml" ContentType="application/vnd.openxmlformats-officedocument.presentationml.tags+xml"/>
  <Override PartName="/ppt/tags/tag1059.xml" ContentType="application/vnd.openxmlformats-officedocument.presentationml.tags+xml"/>
  <Override PartName="/ppt/slideLayouts/slideLayout449.xml" ContentType="application/vnd.openxmlformats-officedocument.presentationml.slideLayout+xml"/>
  <Override PartName="/ppt/tags/tag235.xml" ContentType="application/vnd.openxmlformats-officedocument.presentationml.tags+xml"/>
  <Override PartName="/ppt/slideLayouts/slideLayout143.xml" ContentType="application/vnd.openxmlformats-officedocument.presentationml.slideLayout+xml"/>
  <Override PartName="/ppt/tags/tag421.xml" ContentType="application/vnd.openxmlformats-officedocument.presentationml.tags+xml"/>
  <Override PartName="/ppt/tags/tag897.xml" ContentType="application/vnd.openxmlformats-officedocument.presentationml.tags+xml"/>
  <Override PartName="/ppt/tags/tag1245.xml" ContentType="application/vnd.openxmlformats-officedocument.presentationml.tags+xml"/>
  <Override PartName="/ppt/tags/tag1431.xml" ContentType="application/vnd.openxmlformats-officedocument.presentationml.tags+xml"/>
  <Override PartName="/ppt/tags/tag591.xml" ContentType="application/vnd.openxmlformats-officedocument.presentationml.tags+xml"/>
  <Override PartName="/ppt/tags/tag828.xml" ContentType="application/vnd.openxmlformats-officedocument.presentationml.tags+xml"/>
  <Override PartName="/ppt/tags/tag35.xml" ContentType="application/vnd.openxmlformats-officedocument.presentationml.tags+xml"/>
  <Override PartName="/ppt/tags/tag336.xml" ContentType="application/vnd.openxmlformats-officedocument.presentationml.tags+xml"/>
  <Override PartName="/ppt/tags/tag1346.xml" ContentType="application/vnd.openxmlformats-officedocument.presentationml.tags+xml"/>
  <Override PartName="/ppt/tags/tag522.xml" ContentType="application/vnd.openxmlformats-officedocument.presentationml.tags+xml"/>
  <Override PartName="/ppt/slideLayouts/slideLayout244.xml" ContentType="application/vnd.openxmlformats-officedocument.presentationml.slideLayout+xml"/>
  <Override PartName="/ppt/tags/tag998.xml" ContentType="application/vnd.openxmlformats-officedocument.presentationml.tags+xml"/>
  <Override PartName="/ppt/slideLayouts/slideLayout430.xml" ContentType="application/vnd.openxmlformats-officedocument.presentationml.slideLayout+xml"/>
  <Override PartName="/ppt/tags/tag1532.xml" ContentType="application/vnd.openxmlformats-officedocument.presentationml.tags+xml"/>
  <Override PartName="/ppt/tags/tag692.xml" ContentType="application/vnd.openxmlformats-officedocument.presentationml.tags+xml"/>
  <Override PartName="/ppt/tags/tag929.xml" ContentType="application/vnd.openxmlformats-officedocument.presentationml.tags+xml"/>
  <Override PartName="/ppt/tags/tag1040.xml" ContentType="application/vnd.openxmlformats-officedocument.presentationml.tags+xml"/>
  <Override PartName="/ppt/tags/tag437.xml" ContentType="application/vnd.openxmlformats-officedocument.presentationml.tags+xml"/>
  <Override PartName="/ppt/slideLayouts/slideLayout159.xml" ContentType="application/vnd.openxmlformats-officedocument.presentationml.slideLayout+xml"/>
  <Override PartName="/ppt/tags/tag623.xml" ContentType="application/vnd.openxmlformats-officedocument.presentationml.tags+xml"/>
  <Override PartName="/ppt/slideLayouts/slideLayout345.xml" ContentType="application/vnd.openxmlformats-officedocument.presentationml.slideLayout+xml"/>
  <Override PartName="/ppt/tags/tag1447.xml" ContentType="application/vnd.openxmlformats-officedocument.presentationml.tags+xml"/>
  <Override PartName="/ppt/notesSlides/notesSlide4.xml" ContentType="application/vnd.openxmlformats-officedocument.presentationml.notesSlide+xml"/>
  <Override PartName="/ppt/tags/tag131.xml" ContentType="application/vnd.openxmlformats-officedocument.presentationml.tags+xml"/>
  <Override PartName="/ppt/tags/tag793.xml" ContentType="application/vnd.openxmlformats-officedocument.presentationml.tags+xml"/>
  <Override PartName="/ppt/tags/tag1141.xml" ContentType="application/vnd.openxmlformats-officedocument.presentationml.tags+xml"/>
  <Override PartName="/ppt/tags/tag2.xml" ContentType="application/vnd.openxmlformats-officedocument.presentationml.tags+xml"/>
  <Override PartName="/ppt/slideLayouts/slideLayout62.xml" ContentType="application/vnd.openxmlformats-officedocument.presentationml.slideLayout+xml"/>
  <Override PartName="/ppt/tags/tag538.xml" ContentType="application/vnd.openxmlformats-officedocument.presentationml.tags+xml"/>
  <Override PartName="/ppt/tags/tag724.xml" ContentType="application/vnd.openxmlformats-officedocument.presentationml.tags+xml"/>
  <Override PartName="/ppt/slideLayouts/slideLayout446.xml" ContentType="application/vnd.openxmlformats-officedocument.presentationml.slideLayout+xml"/>
  <Override PartName="/ppt/tags/tag1548.xml" ContentType="application/vnd.openxmlformats-officedocument.presentationml.tags+xml"/>
  <Override PartName="/ppt/tags/tag232.xml" ContentType="application/vnd.openxmlformats-officedocument.presentationml.tags+xml"/>
  <Override PartName="/ppt/slideLayouts/slideLayout140.xml" ContentType="application/vnd.openxmlformats-officedocument.presentationml.slideLayout+xml"/>
  <Override PartName="/ppt/tags/tag894.xml" ContentType="application/vnd.openxmlformats-officedocument.presentationml.tags+xml"/>
  <Override PartName="/ppt/tags/tag910.xml" ContentType="application/vnd.openxmlformats-officedocument.presentationml.tags+xml"/>
  <Override PartName="/ppt/tags/tag1056.xml" ContentType="application/vnd.openxmlformats-officedocument.presentationml.tags+xml"/>
  <Override PartName="/ppt/tags/tag1242.xml" ContentType="application/vnd.openxmlformats-officedocument.presentationml.tags+xml"/>
  <Override PartName="/ppt/tags/tag639.xml" ContentType="application/vnd.openxmlformats-officedocument.presentationml.tags+xml"/>
  <Override PartName="/ppt/tags/tag147.xml" ContentType="application/vnd.openxmlformats-officedocument.presentationml.tags+xml"/>
  <Override PartName="/ppt/tags/tag825.xml" ContentType="application/vnd.openxmlformats-officedocument.presentationml.tags+xml"/>
  <Override PartName="/ppt/tags/tag1157.xml" ContentType="application/vnd.openxmlformats-officedocument.presentationml.tags+xml"/>
  <Override PartName="/ppt/tags/tag32.xml" ContentType="application/vnd.openxmlformats-officedocument.presentationml.tags+xml"/>
  <Override PartName="/ppt/tags/tag333.xml" ContentType="application/vnd.openxmlformats-officedocument.presentationml.tags+xml"/>
  <Override PartName="/ppt/slideLayouts/slideLayout241.xml" ContentType="application/vnd.openxmlformats-officedocument.presentationml.slideLayout+xml"/>
  <Override PartName="/ppt/tags/tag995.xml" ContentType="application/vnd.openxmlformats-officedocument.presentationml.tags+xml"/>
  <Override PartName="/ppt/tags/tag1343.xml" ContentType="application/vnd.openxmlformats-officedocument.presentationml.tags+xml"/>
  <Override PartName="/ppt/slideLayouts/slideLayout78.xml" ContentType="application/vnd.openxmlformats-officedocument.presentationml.slideLayout+xml"/>
  <Override PartName="/ppt/diagrams/drawing5.xml" ContentType="application/vnd.ms-office.drawingml.diagramDrawing+xml"/>
  <Override PartName="/ppt/tags/tag248.xml" ContentType="application/vnd.openxmlformats-officedocument.presentationml.tags+xml"/>
  <Override PartName="/ppt/tags/tag434.xml" ContentType="application/vnd.openxmlformats-officedocument.presentationml.tags+xml"/>
  <Override PartName="/ppt/slideLayouts/slideLayout156.xml" ContentType="application/vnd.openxmlformats-officedocument.presentationml.slideLayout+xml"/>
  <Override PartName="/ppt/tags/tag926.xml" ContentType="application/vnd.openxmlformats-officedocument.presentationml.tags+xml"/>
  <Override PartName="/ppt/tags/tag1258.xml" ContentType="application/vnd.openxmlformats-officedocument.presentationml.tags+xml"/>
  <Override PartName="/ppt/notesSlides/notesSlide1.xml" ContentType="application/vnd.openxmlformats-officedocument.presentationml.notesSlide+xml"/>
  <Override PartName="/ppt/tags/tag620.xml" ContentType="application/vnd.openxmlformats-officedocument.presentationml.tags+xml"/>
  <Override PartName="/ppt/slideLayouts/slideLayout342.xml" ContentType="application/vnd.openxmlformats-officedocument.presentationml.slideLayout+xml"/>
  <Override PartName="/ppt/tags/tag1444.xml" ContentType="application/vnd.openxmlformats-officedocument.presentationml.tags+xml"/>
  <Override PartName="/ppt/tags/tag790.xml" ContentType="application/vnd.openxmlformats-officedocument.presentationml.tags+xml"/>
  <Override PartName="/ppt/tags/tag48.xml" ContentType="application/vnd.openxmlformats-officedocument.presentationml.tags+xml"/>
  <Override PartName="/ppt/tags/tag349.xml" ContentType="application/vnd.openxmlformats-officedocument.presentationml.tags+xml"/>
  <Override PartName="/ppt/tags/tag535.xml" ContentType="application/vnd.openxmlformats-officedocument.presentationml.tags+xml"/>
  <Override PartName="/ppt/slideLayouts/slideLayout257.xml" ContentType="application/vnd.openxmlformats-officedocument.presentationml.slideLayout+xml"/>
  <Override PartName="/ppt/tags/tag1359.xml" ContentType="application/vnd.openxmlformats-officedocument.presentationml.tags+xml"/>
  <Override PartName="/ppt/tags/tag1545.xml" ContentType="application/vnd.openxmlformats-officedocument.presentationml.tags+xml"/>
  <Override PartName="/ppt/theme/theme17.xml" ContentType="application/vnd.openxmlformats-officedocument.theme+xml"/>
  <Override PartName="/ppt/tags/tag721.xml" ContentType="application/vnd.openxmlformats-officedocument.presentationml.tags+xml"/>
  <Override PartName="/ppt/tags/tag1053.xml" ContentType="application/vnd.openxmlformats-officedocument.presentationml.tags+xml"/>
  <Override PartName="/ppt/slideLayouts/slideLayout443.xml" ContentType="application/vnd.openxmlformats-officedocument.presentationml.slideLayout+xml"/>
  <Override PartName="/ppt/tags/tag891.xml" ContentType="application/vnd.openxmlformats-officedocument.presentationml.tags+xml"/>
  <Override PartName="/ppt/tags/tag636.xml" ContentType="application/vnd.openxmlformats-officedocument.presentationml.tags+xml"/>
  <Override PartName="/ppt/tags/tag822.xml" ContentType="application/vnd.openxmlformats-officedocument.presentationml.tags+xml"/>
  <Override PartName="/ppt/slideLayouts/slideLayout358.xml" ContentType="application/vnd.openxmlformats-officedocument.presentationml.slideLayout+xml"/>
  <Override PartName="/ppt/tags/tag144.xml" ContentType="application/vnd.openxmlformats-officedocument.presentationml.tags+xml"/>
  <Override PartName="/ppt/tags/tag330.xml" ContentType="application/vnd.openxmlformats-officedocument.presentationml.tags+xml"/>
  <Override PartName="/ppt/tags/tag992.xml" ContentType="application/vnd.openxmlformats-officedocument.presentationml.tags+xml"/>
  <Override PartName="/ppt/tags/tag1154.xml" ContentType="application/vnd.openxmlformats-officedocument.presentationml.tags+xml"/>
  <Override PartName="/ppt/tags/tag1340.xml" ContentType="application/vnd.openxmlformats-officedocument.presentationml.tags+xml"/>
  <Override PartName="/ppt/tags/tag737.xml" ContentType="application/vnd.openxmlformats-officedocument.presentationml.tags+xml"/>
  <Override PartName="/ppt/slideLayouts/slideLayout459.xml" ContentType="application/vnd.openxmlformats-officedocument.presentationml.slideLayout+xml"/>
  <Override PartName="/ppt/diagrams/drawing2.xml" ContentType="application/vnd.ms-office.drawingml.diagramDrawing+xml"/>
  <Override PartName="/ppt/slideLayouts/slideLayout75.xml" ContentType="application/vnd.openxmlformats-officedocument.presentationml.slideLayout+xml"/>
  <Override PartName="/ppt/tags/tag245.xml" ContentType="application/vnd.openxmlformats-officedocument.presentationml.tags+xml"/>
  <Override PartName="/ppt/tags/tag923.xml" ContentType="application/vnd.openxmlformats-officedocument.presentationml.tags+xml"/>
  <Override PartName="/ppt/tags/tag1069.xml" ContentType="application/vnd.openxmlformats-officedocument.presentationml.tags+xml"/>
  <Override PartName="/ppt/tags/tag431.xml" ContentType="application/vnd.openxmlformats-officedocument.presentationml.tags+xml"/>
  <Override PartName="/ppt/slideLayouts/slideLayout153.xml" ContentType="application/vnd.openxmlformats-officedocument.presentationml.slideLayout+xml"/>
  <Override PartName="/ppt/tags/tag1255.xml" ContentType="application/vnd.openxmlformats-officedocument.presentationml.tags+xml"/>
  <Override PartName="/ppt/tags/tag1441.xml" ContentType="application/vnd.openxmlformats-officedocument.presentationml.tags+xml"/>
  <Override PartName="/ppt/tags/tag838.xml" ContentType="application/vnd.openxmlformats-officedocument.presentationml.tags+xml"/>
  <Override PartName="/ppt/tags/tag45.xml" ContentType="application/vnd.openxmlformats-officedocument.presentationml.tags+xml"/>
  <Override PartName="/ppt/tags/tag346.xml" ContentType="application/vnd.openxmlformats-officedocument.presentationml.tags+xml"/>
  <Override PartName="/ppt/tags/tag532.xml" ContentType="application/vnd.openxmlformats-officedocument.presentationml.tags+xml"/>
  <Override PartName="/ppt/slideLayouts/slideLayout254.xml" ContentType="application/vnd.openxmlformats-officedocument.presentationml.slideLayout+xml"/>
  <Override PartName="/ppt/tags/tag1356.xml" ContentType="application/vnd.openxmlformats-officedocument.presentationml.tags+xml"/>
  <Override PartName="/ppt/theme/theme14.xml" ContentType="application/vnd.openxmlformats-officedocument.theme+xml"/>
  <Override PartName="/ppt/slideLayouts/slideLayout440.xml" ContentType="application/vnd.openxmlformats-officedocument.presentationml.slideLayout+xml"/>
  <Override PartName="/ppt/tags/tag1542.xml" ContentType="application/vnd.openxmlformats-officedocument.presentationml.tags+xml"/>
  <Override PartName="/ppt/tags/tag939.xml" ContentType="application/vnd.openxmlformats-officedocument.presentationml.tags+xml"/>
  <Override PartName="/ppt/tags/tag1050.xml" ContentType="application/vnd.openxmlformats-officedocument.presentationml.tags+xml"/>
  <Override PartName="/ppt/tags/tag447.xml" ContentType="application/vnd.openxmlformats-officedocument.presentationml.tags+xml"/>
  <Override PartName="/ppt/slideLayouts/slideLayout169.xml" ContentType="application/vnd.openxmlformats-officedocument.presentationml.slideLayout+xml"/>
  <Override PartName="/ppt/tags/tag633.xml" ContentType="application/vnd.openxmlformats-officedocument.presentationml.tags+xml"/>
  <Override PartName="/ppt/slideLayouts/slideLayout355.xml" ContentType="application/vnd.openxmlformats-officedocument.presentationml.slideLayout+xml"/>
  <Override PartName="/ppt/tags/tag1457.xml" ContentType="application/vnd.openxmlformats-officedocument.presentationml.tags+xml"/>
  <Override PartName="/ppt/tags/tag141.xml" ContentType="application/vnd.openxmlformats-officedocument.presentationml.tags+xml"/>
  <Override PartName="/ppt/tags/tag1151.xml" ContentType="application/vnd.openxmlformats-officedocument.presentationml.tags+xml"/>
  <Override PartName="/ppt/tags/tag548.xml" ContentType="application/vnd.openxmlformats-officedocument.presentationml.tags+xml"/>
  <Override PartName="/ppt/slideLayouts/slideLayout72.xml" ContentType="application/vnd.openxmlformats-officedocument.presentationml.slideLayout+xml"/>
  <Override PartName="/ppt/tags/tag734.xml" ContentType="application/vnd.openxmlformats-officedocument.presentationml.tags+xml"/>
  <Override PartName="/ppt/tags/tag920.xml" ContentType="application/vnd.openxmlformats-officedocument.presentationml.tags+xml"/>
  <Override PartName="/ppt/tags/tag1066.xml" ContentType="application/vnd.openxmlformats-officedocument.presentationml.tags+xml"/>
  <Override PartName="/ppt/slideLayouts/slideLayout456.xml" ContentType="application/vnd.openxmlformats-officedocument.presentationml.slideLayout+xml"/>
  <Override PartName="/ppt/tags/tag1558.xml" ContentType="application/vnd.openxmlformats-officedocument.presentationml.tags+xml"/>
  <Override PartName="/ppt/tags/tag242.xml" ContentType="application/vnd.openxmlformats-officedocument.presentationml.tags+xml"/>
  <Override PartName="/ppt/slideLayouts/slideLayout150.xml" ContentType="application/vnd.openxmlformats-officedocument.presentationml.slideLayout+xml"/>
  <Override PartName="/ppt/tags/tag1252.xml" ContentType="application/vnd.openxmlformats-officedocument.presentationml.tags+xml"/>
  <Override PartName="/ppt/tags/tag649.xml" ContentType="application/vnd.openxmlformats-officedocument.presentationml.tags+xml"/>
  <Override PartName="/ppt/slideMasters/slideMaster9.xml" ContentType="application/vnd.openxmlformats-officedocument.presentationml.slideMaster+xml"/>
  <Override PartName="/ppt/tags/tag157.xml" ContentType="application/vnd.openxmlformats-officedocument.presentationml.tags+xml"/>
  <Override PartName="/ppt/tags/tag343.xml" ContentType="application/vnd.openxmlformats-officedocument.presentationml.tags+xml"/>
  <Override PartName="/ppt/tags/tag835.xml" ContentType="application/vnd.openxmlformats-officedocument.presentationml.tags+xml"/>
  <Override PartName="/ppt/tags/tag1167.xml" ContentType="application/vnd.openxmlformats-officedocument.presentationml.tags+xml"/>
  <Override PartName="/ppt/tags/tag42.xml" ContentType="application/vnd.openxmlformats-officedocument.presentationml.tags+xml"/>
  <Override PartName="/ppt/slideLayouts/slideLayout251.xml" ContentType="application/vnd.openxmlformats-officedocument.presentationml.slideLayout+xml"/>
  <Override PartName="/ppt/tags/tag1353.xml" ContentType="application/vnd.openxmlformats-officedocument.presentationml.tags+xml"/>
  <Override PartName="/ppt/diagrams/data3.xml" ContentType="application/vnd.openxmlformats-officedocument.drawingml.diagramData+xml"/>
  <Override PartName="/ppt/slideLayouts/slideLayout88.xml" ContentType="application/vnd.openxmlformats-officedocument.presentationml.slideLayout+xml"/>
  <Override PartName="/ppt/theme/theme11.xml" ContentType="application/vnd.openxmlformats-officedocument.theme+xml"/>
  <Override PartName="/ppt/tags/tag936.xml" ContentType="application/vnd.openxmlformats-officedocument.presentationml.tags+xml"/>
  <Override PartName="/ppt/slideLayouts/slideLayout19.xml" ContentType="application/vnd.openxmlformats-officedocument.presentationml.slideLayout+xml"/>
  <Override PartName="/ppt/tags/tag258.xml" ContentType="application/vnd.openxmlformats-officedocument.presentationml.tags+xml"/>
  <Override PartName="/ppt/tags/tag444.xml" ContentType="application/vnd.openxmlformats-officedocument.presentationml.tags+xml"/>
  <Override PartName="/ppt/slideLayouts/slideLayout166.xml" ContentType="application/vnd.openxmlformats-officedocument.presentationml.slideLayout+xml"/>
  <Override PartName="/ppt/tags/tag1268.xml" ContentType="application/vnd.openxmlformats-officedocument.presentationml.tags+xml"/>
  <Override PartName="/ppt/tags/tag1454.xml" ContentType="application/vnd.openxmlformats-officedocument.presentationml.tags+xml"/>
  <Override PartName="/ppt/tags/tag630.xml" ContentType="application/vnd.openxmlformats-officedocument.presentationml.tags+xml"/>
  <Override PartName="/ppt/slideLayouts/slideLayout352.xml" ContentType="application/vnd.openxmlformats-officedocument.presentationml.slideLayout+xml"/>
  <Override PartName="/ppt/tags/tag58.xml" ContentType="application/vnd.openxmlformats-officedocument.presentationml.tags+xml"/>
  <Override PartName="/ppt/tags/tag359.xml" ContentType="application/vnd.openxmlformats-officedocument.presentationml.tags+xml"/>
  <Override PartName="/ppt/tags/tag1369.xml" ContentType="application/vnd.openxmlformats-officedocument.presentationml.tags+xml"/>
  <Override PartName="/ppt/tags/tag545.xml" ContentType="application/vnd.openxmlformats-officedocument.presentationml.tags+xml"/>
  <Override PartName="/ppt/tags/tag731.xml" ContentType="application/vnd.openxmlformats-officedocument.presentationml.tags+xml"/>
  <Override PartName="/ppt/slideLayouts/slideLayout267.xml" ContentType="application/vnd.openxmlformats-officedocument.presentationml.slideLayout+xml"/>
  <Override PartName="/ppt/slideLayouts/slideLayout453.xml" ContentType="application/vnd.openxmlformats-officedocument.presentationml.slideLayout+xml"/>
  <Override PartName="/ppt/tags/tag1555.xml" ContentType="application/vnd.openxmlformats-officedocument.presentationml.tags+xml"/>
  <Override PartName="/ppt/theme/theme27.xml" ContentType="application/vnd.openxmlformats-officedocument.theme+xml"/>
  <Override PartName="/ppt/tags/tag1063.xml" ContentType="application/vnd.openxmlformats-officedocument.presentationml.tags+xml"/>
  <Override PartName="/ppt/tags/tag646.xml" ContentType="application/vnd.openxmlformats-officedocument.presentationml.tags+xml"/>
  <Override PartName="/ppt/slideLayouts/slideLayout368.xml" ContentType="application/vnd.openxmlformats-officedocument.presentationml.slideLayout+xml"/>
  <Override PartName="/ppt/slideMasters/slideMaster6.xml" ContentType="application/vnd.openxmlformats-officedocument.presentationml.slideMaster+xml"/>
  <Override PartName="/ppt/tags/tag154.xml" ContentType="application/vnd.openxmlformats-officedocument.presentationml.tags+xml"/>
  <Override PartName="/ppt/tags/tag832.xml" ContentType="application/vnd.openxmlformats-officedocument.presentationml.tags+xml"/>
  <Override PartName="/ppt/tags/tag340.xml" ContentType="application/vnd.openxmlformats-officedocument.presentationml.tags+xml"/>
  <Override PartName="/ppt/tags/tag1164.xml" ContentType="application/vnd.openxmlformats-officedocument.presentationml.tags+xml"/>
  <Override PartName="/ppt/tags/tag1350.xml" ContentType="application/vnd.openxmlformats-officedocument.presentationml.tags+xml"/>
  <Override PartName="/ppt/slideLayouts/slideLayout85.xml" ContentType="application/vnd.openxmlformats-officedocument.presentationml.slideLayout+xml"/>
  <Override PartName="/ppt/tags/tag747.xml" ContentType="application/vnd.openxmlformats-officedocument.presentationml.tags+xml"/>
  <Override PartName="/ppt/slideLayouts/slideLayout469.xml" ContentType="application/vnd.openxmlformats-officedocument.presentationml.slideLayout+xml"/>
  <Override PartName="/ppt/slides/slide17.xml" ContentType="application/vnd.openxmlformats-officedocument.presentationml.slide+xml"/>
  <Override PartName="/ppt/tags/tag255.xml" ContentType="application/vnd.openxmlformats-officedocument.presentationml.tags+xml"/>
  <Override PartName="/ppt/slideLayouts/slideLayout163.xml" ContentType="application/vnd.openxmlformats-officedocument.presentationml.slideLayout+xml"/>
  <Override PartName="/ppt/tags/tag933.xml" ContentType="application/vnd.openxmlformats-officedocument.presentationml.tags+xml"/>
  <Override PartName="/ppt/tags/tag1079.xml" ContentType="application/vnd.openxmlformats-officedocument.presentationml.tags+xml"/>
  <Override PartName="/ppt/tags/tag1265.xml" ContentType="application/vnd.openxmlformats-officedocument.presentationml.tags+xml"/>
  <Override PartName="/ppt/slideLayouts/slideLayout16.xml" ContentType="application/vnd.openxmlformats-officedocument.presentationml.slideLayout+xml"/>
  <Override PartName="/ppt/tags/tag441.xml" ContentType="application/vnd.openxmlformats-officedocument.presentationml.tags+xml"/>
  <Override PartName="/ppt/tags/tag1451.xml" ContentType="application/vnd.openxmlformats-officedocument.presentationml.tags+xml"/>
  <Override PartName="/ppt/tags/tag848.xml" ContentType="application/vnd.openxmlformats-officedocument.presentationml.tags+xml"/>
  <Override PartName="/ppt/tags/tag55.xml" ContentType="application/vnd.openxmlformats-officedocument.presentationml.tags+xml"/>
  <Override PartName="/ppt/tags/tag356.xml" ContentType="application/vnd.openxmlformats-officedocument.presentationml.tags+xml"/>
  <Override PartName="/ppt/tags/tag542.xml" ContentType="application/vnd.openxmlformats-officedocument.presentationml.tags+xml"/>
  <Override PartName="/ppt/slideLayouts/slideLayout264.xml" ContentType="application/vnd.openxmlformats-officedocument.presentationml.slideLayout+xml"/>
  <Override PartName="/ppt/tags/tag1366.xml" ContentType="application/vnd.openxmlformats-officedocument.presentationml.tags+xml"/>
  <Override PartName="/ppt/tags/tag1552.xml" ContentType="application/vnd.openxmlformats-officedocument.presentationml.tags+xml"/>
  <Override PartName="/ppt/theme/theme24.xml" ContentType="application/vnd.openxmlformats-officedocument.theme+xml"/>
  <Override PartName="/ppt/tags/tag1060.xml" ContentType="application/vnd.openxmlformats-officedocument.presentationml.tags+xml"/>
  <Override PartName="/ppt/slideLayouts/slideLayout450.xml" ContentType="application/vnd.openxmlformats-officedocument.presentationml.slideLayout+xml"/>
  <Override PartName="/ppt/tags/tag457.xml" ContentType="application/vnd.openxmlformats-officedocument.presentationml.tags+xml"/>
  <Override PartName="/ppt/slideLayouts/slideLayout179.xml" ContentType="application/vnd.openxmlformats-officedocument.presentationml.slideLayout+xml"/>
  <Override PartName="/ppt/tags/tag949.xml" ContentType="application/vnd.openxmlformats-officedocument.presentationml.tags+xml"/>
  <Override PartName="/ppt/slides/slide8.xml" ContentType="application/vnd.openxmlformats-officedocument.presentationml.slide+xml"/>
  <Override PartName="/ppt/tags/tag643.xml" ContentType="application/vnd.openxmlformats-officedocument.presentationml.tags+xml"/>
  <Override PartName="/ppt/slideLayouts/slideLayout365.xml" ContentType="application/vnd.openxmlformats-officedocument.presentationml.slideLayout+xml"/>
  <Override PartName="/ppt/tags/tag1467.xml" ContentType="application/vnd.openxmlformats-officedocument.presentationml.tags+xml"/>
  <Override PartName="/ppt/slideMasters/slideMaster3.xml" ContentType="application/vnd.openxmlformats-officedocument.presentationml.slideMaster+xml"/>
  <Override PartName="/ppt/tags/tag151.xml" ContentType="application/vnd.openxmlformats-officedocument.presentationml.tags+xml"/>
  <Override PartName="/ppt/tags/tag1161.xml" ContentType="application/vnd.openxmlformats-officedocument.presentationml.tags+xml"/>
  <Override PartName="/ppt/tags/tag558.xml" ContentType="application/vnd.openxmlformats-officedocument.presentationml.tags+xml"/>
  <Override PartName="/ppt/slideMasters/slideMaster19.xml" ContentType="application/vnd.openxmlformats-officedocument.presentationml.slideMaster+xml"/>
  <Override PartName="/ppt/slideLayouts/slideLayout82.xml" ContentType="application/vnd.openxmlformats-officedocument.presentationml.slideLayout+xml"/>
  <Override PartName="/ppt/tags/tag252.xml" ContentType="application/vnd.openxmlformats-officedocument.presentationml.tags+xml"/>
  <Override PartName="/ppt/tags/tag744.xml" ContentType="application/vnd.openxmlformats-officedocument.presentationml.tags+xml"/>
  <Override PartName="/ppt/tags/tag930.xml" ContentType="application/vnd.openxmlformats-officedocument.presentationml.tags+xml"/>
  <Override PartName="/ppt/tags/tag1076.xml" ContentType="application/vnd.openxmlformats-officedocument.presentationml.tags+xml"/>
  <Override PartName="/ppt/slideLayouts/slideLayout466.xml" ContentType="application/vnd.openxmlformats-officedocument.presentationml.slideLayout+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160.xml" ContentType="application/vnd.openxmlformats-officedocument.presentationml.slideLayout+xml"/>
  <Override PartName="/ppt/tags/tag1262.xml" ContentType="application/vnd.openxmlformats-officedocument.presentationml.tags+xml"/>
  <Override PartName="/ppt/tags/tag659.xml" ContentType="application/vnd.openxmlformats-officedocument.presentationml.tags+xml"/>
  <Override PartName="/ppt/tags/tag845.xml" ContentType="application/vnd.openxmlformats-officedocument.presentationml.tags+xml"/>
  <Override PartName="/ppt/tags/tag1007.xml" ContentType="application/vnd.openxmlformats-officedocument.presentationml.tags+xml"/>
  <Override PartName="/ppt/tags/tag52.xml" ContentType="application/vnd.openxmlformats-officedocument.presentationml.tags+xml"/>
  <Override PartName="/ppt/tags/tag167.xml" ContentType="application/vnd.openxmlformats-officedocument.presentationml.tags+xml"/>
  <Override PartName="/ppt/tags/tag353.xml" ContentType="application/vnd.openxmlformats-officedocument.presentationml.tags+xml"/>
  <Override PartName="/ppt/tags/tag1177.xml" ContentType="application/vnd.openxmlformats-officedocument.presentationml.tags+xml"/>
  <Override PartName="/ppt/tags/tag1363.xml" ContentType="application/vnd.openxmlformats-officedocument.presentationml.tags+xml"/>
  <Override PartName="/ppt/theme/theme21.xml" ContentType="application/vnd.openxmlformats-officedocument.theme+xml"/>
  <Override PartName="/ppt/slideLayouts/slideLayout261.xml" ContentType="application/vnd.openxmlformats-officedocument.presentationml.slideLayout+xml"/>
  <Override PartName="/ppt/tags/tag1108.xml" ContentType="application/vnd.openxmlformats-officedocument.presentationml.tags+xml"/>
  <Override PartName="/ppt/slideLayouts/slideLayout98.xml" ContentType="application/vnd.openxmlformats-officedocument.presentationml.slideLayout+xml"/>
  <Override PartName="/ppt/tags/tag268.xml" ContentType="application/vnd.openxmlformats-officedocument.presentationml.tags+xml"/>
  <Override PartName="/ppt/tags/tag946.xml" ContentType="application/vnd.openxmlformats-officedocument.presentationml.tags+xml"/>
  <Override PartName="/ppt/slides/slide5.xml" ContentType="application/vnd.openxmlformats-officedocument.presentationml.slide+xml"/>
  <Override PartName="/ppt/slideLayouts/slideLayout29.xml" ContentType="application/vnd.openxmlformats-officedocument.presentationml.slideLayout+xml"/>
  <Override PartName="/ppt/tags/tag454.xml" ContentType="application/vnd.openxmlformats-officedocument.presentationml.tags+xml"/>
  <Override PartName="/ppt/slideLayouts/slideLayout176.xml" ContentType="application/vnd.openxmlformats-officedocument.presentationml.slideLayout+xml"/>
  <Override PartName="/ppt/tags/tag640.xml" ContentType="application/vnd.openxmlformats-officedocument.presentationml.tags+xml"/>
  <Override PartName="/ppt/slideLayouts/slideLayout362.xml" ContentType="application/vnd.openxmlformats-officedocument.presentationml.slideLayout+xml"/>
  <Override PartName="/ppt/tags/tag1278.xml" ContentType="application/vnd.openxmlformats-officedocument.presentationml.tags+xml"/>
  <Override PartName="/ppt/tags/tag1464.xml" ContentType="application/vnd.openxmlformats-officedocument.presentationml.tags+xml"/>
  <Override PartName="/ppt/slideLayouts/slideLayout107.xml" ContentType="application/vnd.openxmlformats-officedocument.presentationml.slideLayout+xml"/>
  <Override PartName="/ppt/tags/tag1209.xml" ContentType="application/vnd.openxmlformats-officedocument.presentationml.tags+xml"/>
  <Override PartName="/ppt/tags/tag68.xml" ContentType="application/vnd.openxmlformats-officedocument.presentationml.tags+xml"/>
  <Override PartName="/ppt/tags/tag369.xml" ContentType="application/vnd.openxmlformats-officedocument.presentationml.tags+xml"/>
  <Override PartName="/ppt/tags/tag555.xml" ContentType="application/vnd.openxmlformats-officedocument.presentationml.tags+xml"/>
  <Override PartName="/ppt/slideLayouts/slideLayout277.xml" ContentType="application/vnd.openxmlformats-officedocument.presentationml.slideLayout+xml"/>
  <Override PartName="/ppt/tags/tag1379.xml" ContentType="application/vnd.openxmlformats-officedocument.presentationml.tags+xml"/>
  <Override PartName="/ppt/slideMasters/slideMaster16.xml" ContentType="application/vnd.openxmlformats-officedocument.presentationml.slideMaster+xml"/>
  <Override PartName="/ppt/tags/tag741.xml" ContentType="application/vnd.openxmlformats-officedocument.presentationml.tags+xml"/>
  <Override PartName="/ppt/theme/theme37.xml" ContentType="application/vnd.openxmlformats-officedocument.theme+xml"/>
  <Override PartName="/ppt/slideLayouts/slideLayout463.xml" ContentType="application/vnd.openxmlformats-officedocument.presentationml.slideLayout+xml"/>
  <Override PartName="/ppt/slides/slide11.xml" ContentType="application/vnd.openxmlformats-officedocument.presentationml.slide+xml"/>
  <Override PartName="/ppt/slideLayouts/slideLayout208.xml" ContentType="application/vnd.openxmlformats-officedocument.presentationml.slideLayout+xml"/>
  <Override PartName="/ppt/tags/tag1073.xml" ContentType="application/vnd.openxmlformats-officedocument.presentationml.tags+xml"/>
  <Override PartName="/ppt/slideLayouts/slideLayout10.xml" ContentType="application/vnd.openxmlformats-officedocument.presentationml.slideLayout+xml"/>
  <Override PartName="/ppt/tags/tag656.xml" ContentType="application/vnd.openxmlformats-officedocument.presentationml.tags+xml"/>
  <Override PartName="/ppt/tags/tag1004.xml" ContentType="application/vnd.openxmlformats-officedocument.presentationml.tags+xml"/>
  <Override PartName="/ppt/slideLayouts/slideLayout378.xml" ContentType="application/vnd.openxmlformats-officedocument.presentationml.slideLayout+xml"/>
  <Override PartName="/ppt/tags/tag164.xml" ContentType="application/vnd.openxmlformats-officedocument.presentationml.tags+xml"/>
  <Override PartName="/ppt/tags/tag842.xml" ContentType="application/vnd.openxmlformats-officedocument.presentationml.tags+xml"/>
  <Override PartName="/ppt/tags/tag1174.xml" ContentType="application/vnd.openxmlformats-officedocument.presentationml.tags+xml"/>
  <Override PartName="/ppt/tags/tag350.xml" ContentType="application/vnd.openxmlformats-officedocument.presentationml.tags+xml"/>
  <Override PartName="/ppt/slideLayouts/slideLayout309.xml" ContentType="application/vnd.openxmlformats-officedocument.presentationml.slideLayout+xml"/>
  <Override PartName="/ppt/tags/tag1360.xml" ContentType="application/vnd.openxmlformats-officedocument.presentationml.tags+xml"/>
  <Override PartName="/ppt/slideLayouts/slideLayout95.xml" ContentType="application/vnd.openxmlformats-officedocument.presentationml.slideLayout+xml"/>
  <Override PartName="/ppt/tags/tag757.xml" ContentType="application/vnd.openxmlformats-officedocument.presentationml.tags+xml"/>
  <Override PartName="/ppt/tags/tag943.xml" ContentType="application/vnd.openxmlformats-officedocument.presentationml.tags+xml"/>
  <Override PartName="/ppt/tags/tag1089.xml" ContentType="application/vnd.openxmlformats-officedocument.presentationml.tags+xml"/>
  <Override PartName="/ppt/tags/tag1105.xml" ContentType="application/vnd.openxmlformats-officedocument.presentationml.tags+xml"/>
  <Override PartName="/ppt/slides/slide27.xml" ContentType="application/vnd.openxmlformats-officedocument.presentationml.slide+xml"/>
  <Override PartName="/ppt/tags/tag265.xml" ContentType="application/vnd.openxmlformats-officedocument.presentationml.tags+xml"/>
  <Override PartName="/ppt/tags/tag451.xml" ContentType="application/vnd.openxmlformats-officedocument.presentationml.tags+xml"/>
  <Override PartName="/ppt/slideLayouts/slideLayout173.xml" ContentType="application/vnd.openxmlformats-officedocument.presentationml.slideLayout+xml"/>
  <Override PartName="/ppt/tags/tag1275.xml" ContentType="application/vnd.openxmlformats-officedocument.presentationml.tags+xml"/>
  <Override PartName="/ppt/tags/tag1461.xml" ContentType="application/vnd.openxmlformats-officedocument.presentationml.tags+xml"/>
  <Override PartName="/ppt/slides/slide2.xml" ContentType="application/vnd.openxmlformats-officedocument.presentationml.slide+xml"/>
  <Override PartName="/ppt/slideLayouts/slideLayout26.xml" ContentType="application/vnd.openxmlformats-officedocument.presentationml.slideLayout+xml"/>
  <Override PartName="/ppt/tags/tag1206.xml" ContentType="application/vnd.openxmlformats-officedocument.presentationml.tags+xml"/>
  <Override PartName="/ppt/notesSlides/notesSlide18.xml" ContentType="application/vnd.openxmlformats-officedocument.presentationml.notesSlide+xml"/>
  <Override PartName="/ppt/slideLayouts/slideLayout104.xml" ContentType="application/vnd.openxmlformats-officedocument.presentationml.slideLayout+xml"/>
  <Override PartName="/ppt/tags/tag366.xml" ContentType="application/vnd.openxmlformats-officedocument.presentationml.tags+xml"/>
  <Override PartName="/ppt/tags/tag858.xml" ContentType="application/vnd.openxmlformats-officedocument.presentationml.tags+xml"/>
  <Override PartName="/ppt/tags/tag65.xml" ContentType="application/vnd.openxmlformats-officedocument.presentationml.tags+xml"/>
  <Override PartName="/ppt/tags/tag552.xml" ContentType="application/vnd.openxmlformats-officedocument.presentationml.tags+xml"/>
  <Override PartName="/ppt/slideLayouts/slideLayout274.xml" ContentType="application/vnd.openxmlformats-officedocument.presentationml.slideLayout+xml"/>
  <Override PartName="/ppt/tags/tag1376.xml" ContentType="application/vnd.openxmlformats-officedocument.presentationml.tags+xml"/>
  <Override PartName="/ppt/slideLayouts/slideLayout460.xml" ContentType="application/vnd.openxmlformats-officedocument.presentationml.slideLayout+xml"/>
  <Override PartName="/ppt/slideMasters/slideMaster13.xml" ContentType="application/vnd.openxmlformats-officedocument.presentationml.slideMaster+xml"/>
  <Override PartName="/ppt/slideLayouts/slideLayout205.xml" ContentType="application/vnd.openxmlformats-officedocument.presentationml.slideLayout+xml"/>
  <Override PartName="/ppt/theme/theme34.xml" ContentType="application/vnd.openxmlformats-officedocument.theme+xml"/>
  <Override PartName="/ppt/tags/tag959.xml" ContentType="application/vnd.openxmlformats-officedocument.presentationml.tags+xml"/>
  <Override PartName="/ppt/tags/tag1070.xml" ContentType="application/vnd.openxmlformats-officedocument.presentationml.tags+xml"/>
  <Override PartName="/ppt/tags/tag1307.xml" ContentType="application/vnd.openxmlformats-officedocument.presentationml.tags+xml"/>
  <Override PartName="/ppt/tags/tag467.xml" ContentType="application/vnd.openxmlformats-officedocument.presentationml.tags+xml"/>
  <Override PartName="/ppt/slideLayouts/slideLayout189.xml" ContentType="application/vnd.openxmlformats-officedocument.presentationml.slideLayout+xml"/>
  <Override PartName="/ppt/tags/tag1477.xml" ContentType="application/vnd.openxmlformats-officedocument.presentationml.tags+xml"/>
  <Override PartName="/ppt/tags/tag161.xml" ContentType="application/vnd.openxmlformats-officedocument.presentationml.tags+xml"/>
  <Override PartName="/ppt/tags/tag653.xml" ContentType="application/vnd.openxmlformats-officedocument.presentationml.tags+xml"/>
  <Override PartName="/ppt/tags/tag1001.xml" ContentType="application/vnd.openxmlformats-officedocument.presentationml.tags+xml"/>
  <Override PartName="/ppt/slideLayouts/slideLayout375.xml" ContentType="application/vnd.openxmlformats-officedocument.presentationml.slideLayout+xml"/>
  <Override PartName="/ppt/slideLayouts/slideLayout306.xml" ContentType="application/vnd.openxmlformats-officedocument.presentationml.slideLayout+xml"/>
  <Override PartName="/ppt/tags/tag1171.xml" ContentType="application/vnd.openxmlformats-officedocument.presentationml.tags+xml"/>
  <Override PartName="/ppt/tags/tag1408.xml" ContentType="application/vnd.openxmlformats-officedocument.presentationml.tags+xml"/>
  <Override PartName="/ppt/diagrams/quickStyle5.xml" ContentType="application/vnd.openxmlformats-officedocument.drawingml.diagramStyle+xml"/>
  <Override PartName="/ppt/slideMasters/slideMaster29.xml" ContentType="application/vnd.openxmlformats-officedocument.presentationml.slideMaster+xml"/>
  <Override PartName="/ppt/tags/tag568.xml" ContentType="application/vnd.openxmlformats-officedocument.presentationml.tags+xml"/>
  <Override PartName="/ppt/tags/tag754.xml" ContentType="application/vnd.openxmlformats-officedocument.presentationml.tags+xml"/>
  <Override PartName="/ppt/tags/tag1102.xml" ContentType="application/vnd.openxmlformats-officedocument.presentationml.tags+xml"/>
  <Override PartName="/ppt/slides/slide24.xml" ContentType="application/vnd.openxmlformats-officedocument.presentationml.slide+xml"/>
  <Override PartName="/ppt/slideLayouts/slideLayout92.xml" ContentType="application/vnd.openxmlformats-officedocument.presentationml.slideLayout+xml"/>
  <Override PartName="/ppt/tags/tag262.xml" ContentType="application/vnd.openxmlformats-officedocument.presentationml.tags+xml"/>
  <Override PartName="/ppt/tags/tag940.xml" ContentType="application/vnd.openxmlformats-officedocument.presentationml.tags+xml"/>
  <Override PartName="/ppt/tags/tag1086.xml" ContentType="application/vnd.openxmlformats-officedocument.presentationml.tags+xml"/>
  <Override PartName="/ppt/tags/tag1272.xml" ContentType="application/vnd.openxmlformats-officedocument.presentationml.tags+xml"/>
  <Override PartName="/ppt/slideLayouts/slideLayout23.xml" ContentType="application/vnd.openxmlformats-officedocument.presentationml.slideLayout+xml"/>
  <Override PartName="/ppt/slideLayouts/slideLayout170.xml" ContentType="application/vnd.openxmlformats-officedocument.presentationml.slideLayout+xml"/>
  <Override PartName="/ppt/tags/tag669.xml" ContentType="application/vnd.openxmlformats-officedocument.presentationml.tags+xml"/>
  <Override PartName="/ppt/tags/tag1017.xml" ContentType="application/vnd.openxmlformats-officedocument.presentationml.tags+xml"/>
  <Override PartName="/ppt/slideLayouts/slideLayout407.xml" ContentType="application/vnd.openxmlformats-officedocument.presentationml.slideLayout+xml"/>
  <Override PartName="/ppt/tags/tag1509.xml" ContentType="application/vnd.openxmlformats-officedocument.presentationml.tags+xml"/>
  <Override PartName="/ppt/notesSlides/notesSlide15.xml" ContentType="application/vnd.openxmlformats-officedocument.presentationml.notesSlide+xml"/>
  <Override PartName="/ppt/tags/tag177.xml" ContentType="application/vnd.openxmlformats-officedocument.presentationml.tags+xml"/>
  <Override PartName="/ppt/slideLayouts/slideLayout101.xml" ContentType="application/vnd.openxmlformats-officedocument.presentationml.slideLayout+xml"/>
  <Override PartName="/ppt/tags/tag855.xml" ContentType="application/vnd.openxmlformats-officedocument.presentationml.tags+xml"/>
  <Override PartName="/ppt/tags/tag1203.xml" ContentType="application/vnd.openxmlformats-officedocument.presentationml.tags+xml"/>
  <Override PartName="/ppt/tags/tag62.xml" ContentType="application/vnd.openxmlformats-officedocument.presentationml.tags+xml"/>
  <Override PartName="/ppt/tags/tag363.xml" ContentType="application/vnd.openxmlformats-officedocument.presentationml.tags+xml"/>
  <Override PartName="/ppt/slideLayouts/slideLayout271.xml" ContentType="application/vnd.openxmlformats-officedocument.presentationml.slideLayout+xml"/>
  <Override PartName="/ppt/tags/tag1187.xml" ContentType="application/vnd.openxmlformats-officedocument.presentationml.tags+xml"/>
  <Override PartName="/ppt/tags/tag1373.xml" ContentType="application/vnd.openxmlformats-officedocument.presentationml.tags+xml"/>
  <Override PartName="/ppt/slideMasters/slideMaster10.xml" ContentType="application/vnd.openxmlformats-officedocument.presentationml.slideMaster+xml"/>
  <Override PartName="/ppt/tags/tag108.xml" ContentType="application/vnd.openxmlformats-officedocument.presentationml.tags+xml"/>
  <Override PartName="/ppt/theme/theme31.xml" ContentType="application/vnd.openxmlformats-officedocument.theme+xml"/>
  <Override PartName="/ppt/tags/tag1118.xml" ContentType="application/vnd.openxmlformats-officedocument.presentationml.tags+xml"/>
  <Override PartName="/ppt/tags/tag278.xml" ContentType="application/vnd.openxmlformats-officedocument.presentationml.tags+xml"/>
  <Override PartName="/ppt/slideLayouts/slideLayout186.xml" ContentType="application/vnd.openxmlformats-officedocument.presentationml.slideLayout+xml"/>
  <Override PartName="/ppt/slideLayouts/slideLayout202.xml" ContentType="application/vnd.openxmlformats-officedocument.presentationml.slideLayout+xml"/>
  <Override PartName="/ppt/tags/tag956.xml" ContentType="application/vnd.openxmlformats-officedocument.presentationml.tags+xml"/>
  <Override PartName="/ppt/tags/tag1288.xml" ContentType="application/vnd.openxmlformats-officedocument.presentationml.tags+xml"/>
  <Override PartName="/ppt/tags/tag1304.xml" ContentType="application/vnd.openxmlformats-officedocument.presentationml.tags+xml"/>
  <Override PartName="/ppt/slideLayouts/slideLayout39.xml" ContentType="application/vnd.openxmlformats-officedocument.presentationml.slideLayout+xml"/>
  <Override PartName="/ppt/tags/tag209.xml" ContentType="application/vnd.openxmlformats-officedocument.presentationml.tags+xml"/>
  <Override PartName="/ppt/tags/tag464.xml" ContentType="application/vnd.openxmlformats-officedocument.presentationml.tags+xml"/>
  <Override PartName="/ppt/tags/tag650.xml" ContentType="application/vnd.openxmlformats-officedocument.presentationml.tags+xml"/>
  <Override PartName="/ppt/slideLayouts/slideLayout372.xml" ContentType="application/vnd.openxmlformats-officedocument.presentationml.slideLayout+xml"/>
  <Override PartName="/ppt/tags/tag1474.xml" ContentType="application/vnd.openxmlformats-officedocument.presentationml.tags+xml"/>
  <Override PartName="/ppt/slideLayouts/slideLayout117.xml" ContentType="application/vnd.openxmlformats-officedocument.presentationml.slideLayout+xml"/>
  <Override PartName="/ppt/slideLayouts/slideLayout303.xml" ContentType="application/vnd.openxmlformats-officedocument.presentationml.slideLayout+xml"/>
  <Override PartName="/ppt/tags/tag1219.xml" ContentType="application/vnd.openxmlformats-officedocument.presentationml.tags+xml"/>
  <Override PartName="/ppt/tags/tag1405.xml" ContentType="application/vnd.openxmlformats-officedocument.presentationml.tags+xml"/>
  <Override PartName="/ppt/diagrams/quickStyle2.xml" ContentType="application/vnd.openxmlformats-officedocument.drawingml.diagramStyle+xml"/>
  <Override PartName="/ppt/tags/tag78.xml" ContentType="application/vnd.openxmlformats-officedocument.presentationml.tags+xml"/>
  <Override PartName="/ppt/tags/tag379.xml" ContentType="application/vnd.openxmlformats-officedocument.presentationml.tags+xml"/>
  <Override PartName="/ppt/tags/tag565.xml" ContentType="application/vnd.openxmlformats-officedocument.presentationml.tags+xml"/>
  <Override PartName="/ppt/slideLayouts/slideLayout287.xml" ContentType="application/vnd.openxmlformats-officedocument.presentationml.slideLayout+xml"/>
  <Override PartName="/ppt/tags/tag1389.xml" ContentType="application/vnd.openxmlformats-officedocument.presentationml.tags+xml"/>
  <Override PartName="/ppt/slideMasters/slideMaster26.xml" ContentType="application/vnd.openxmlformats-officedocument.presentationml.slideMaster+xml"/>
  <Override PartName="/ppt/tags/tag751.xml" ContentType="application/vnd.openxmlformats-officedocument.presentationml.tags+xml"/>
  <Override PartName="/ppt/tags/tag1083.xml" ContentType="application/vnd.openxmlformats-officedocument.presentationml.tags+xml"/>
  <Override PartName="/ppt/theme/theme47.xml" ContentType="application/vnd.openxmlformats-officedocument.theme+xml"/>
  <Override PartName="/ppt/slideLayouts/slideLayout473.xml" ContentType="application/vnd.openxmlformats-officedocument.presentationml.slideLayout+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218.xml" ContentType="application/vnd.openxmlformats-officedocument.presentationml.slideLayout+xml"/>
  <Override PartName="/ppt/slideLayouts/slideLayout404.xml" ContentType="application/vnd.openxmlformats-officedocument.presentationml.slideLayout+xml"/>
  <Override PartName="/ppt/tags/tag1506.xml" ContentType="application/vnd.openxmlformats-officedocument.presentationml.tags+xml"/>
  <Override PartName="/ppt/diagrams/layout5.xml" ContentType="application/vnd.openxmlformats-officedocument.drawingml.diagramLayout+xml"/>
  <Override PartName="/ppt/tags/tag666.xml" ContentType="application/vnd.openxmlformats-officedocument.presentationml.tags+xml"/>
  <Override PartName="/ppt/tags/tag852.xml" ContentType="application/vnd.openxmlformats-officedocument.presentationml.tags+xml"/>
  <Override PartName="/ppt/tags/tag1014.xml" ContentType="application/vnd.openxmlformats-officedocument.presentationml.tags+xml"/>
  <Override PartName="/ppt/tags/tag1200.xml" ContentType="application/vnd.openxmlformats-officedocument.presentationml.tags+xml"/>
  <Override PartName="/ppt/slideLayouts/slideLayout388.xml" ContentType="application/vnd.openxmlformats-officedocument.presentationml.slideLayout+xml"/>
  <Override PartName="/ppt/notesSlides/notesSlide12.xml" ContentType="application/vnd.openxmlformats-officedocument.presentationml.notesSlide+xml"/>
  <Override PartName="/ppt/tags/tag174.xml" ContentType="application/vnd.openxmlformats-officedocument.presentationml.tags+xml"/>
  <Override PartName="/ppt/tags/tag360.xml" ContentType="application/vnd.openxmlformats-officedocument.presentationml.tags+xml"/>
  <Override PartName="/ppt/slideLayouts/slideLayout319.xml" ContentType="application/vnd.openxmlformats-officedocument.presentationml.slideLayout+xml"/>
  <Override PartName="/ppt/tags/tag1184.xml" ContentType="application/vnd.openxmlformats-officedocument.presentationml.tags+xml"/>
  <Override PartName="/ppt/tags/tag105.xml" ContentType="application/vnd.openxmlformats-officedocument.presentationml.tags+xml"/>
  <Override PartName="/ppt/tags/tag1115.xml" ContentType="application/vnd.openxmlformats-officedocument.presentationml.tags+xml"/>
  <Override PartName="/ppt/tags/tag1370.xml" ContentType="application/vnd.openxmlformats-officedocument.presentationml.tags+xml"/>
  <Override PartName="/ppt/tags/tag275.xml" ContentType="application/vnd.openxmlformats-officedocument.presentationml.tags+xml"/>
  <Override PartName="/ppt/tags/tag767.xml" ContentType="application/vnd.openxmlformats-officedocument.presentationml.tags+xml"/>
  <Override PartName="/ppt/tags/tag953.xml" ContentType="application/vnd.openxmlformats-officedocument.presentationml.tags+xml"/>
  <Override PartName="/ppt/tags/tag1099.xml" ContentType="application/vnd.openxmlformats-officedocument.presentationml.tags+xml"/>
  <Override PartName="/ppt/tags/tag1301.xml" ContentType="application/vnd.openxmlformats-officedocument.presentationml.tags+xml"/>
  <Override PartName="/ppt/presProps.xml" ContentType="application/vnd.openxmlformats-officedocument.presentationml.presProps+xml"/>
  <Override PartName="/ppt/slideLayouts/slideLayout36.xml" ContentType="application/vnd.openxmlformats-officedocument.presentationml.slideLayout+xml"/>
  <Override PartName="/ppt/tags/tag461.xml" ContentType="application/vnd.openxmlformats-officedocument.presentationml.tags+xml"/>
  <Override PartName="/ppt/slideLayouts/slideLayout183.xml" ContentType="application/vnd.openxmlformats-officedocument.presentationml.slideLayout+xml"/>
  <Override PartName="/ppt/tags/tag1285.xml" ContentType="application/vnd.openxmlformats-officedocument.presentationml.tags+xml"/>
  <Override PartName="/ppt/tags/tag1471.xml" ContentType="application/vnd.openxmlformats-officedocument.presentationml.tags+xml"/>
  <Override PartName="/ppt/tags/tag206.xml" ContentType="application/vnd.openxmlformats-officedocument.presentationml.tags+xml"/>
  <Override PartName="/ppt/slideLayouts/slideLayout114.xml" ContentType="application/vnd.openxmlformats-officedocument.presentationml.slideLayout+xml"/>
  <Override PartName="/ppt/tags/tag868.xml" ContentType="application/vnd.openxmlformats-officedocument.presentationml.tags+xml"/>
  <Override PartName="/ppt/tags/tag1216.xml" ContentType="application/vnd.openxmlformats-officedocument.presentationml.tags+xml"/>
  <Override PartName="/ppt/tags/tag75.xml" ContentType="application/vnd.openxmlformats-officedocument.presentationml.tags+xml"/>
  <Override PartName="/ppt/tags/tag376.xml" ContentType="application/vnd.openxmlformats-officedocument.presentationml.tags+xml"/>
  <Override PartName="/ppt/slideLayouts/slideLayout300.xml" ContentType="application/vnd.openxmlformats-officedocument.presentationml.slideLayout+xml"/>
  <Override PartName="/ppt/tags/tag1386.xml" ContentType="application/vnd.openxmlformats-officedocument.presentationml.tags+xml"/>
  <Override PartName="/ppt/tags/tag1402.xml" ContentType="application/vnd.openxmlformats-officedocument.presentationml.tags+xml"/>
  <Override PartName="/ppt/slideMasters/slideMaster23.xml" ContentType="application/vnd.openxmlformats-officedocument.presentationml.slideMaster+xml"/>
  <Override PartName="/ppt/tags/tag562.xml" ContentType="application/vnd.openxmlformats-officedocument.presentationml.tags+xml"/>
  <Override PartName="/ppt/slideLayouts/slideLayout284.xml" ContentType="application/vnd.openxmlformats-officedocument.presentationml.slideLayout+xml"/>
  <Override PartName="/ppt/theme/theme44.xml" ContentType="application/vnd.openxmlformats-officedocument.theme+xml"/>
  <Override PartName="/ppt/slideLayouts/slideLayout470.xml" ContentType="application/vnd.openxmlformats-officedocument.presentationml.slideLayout+xml"/>
  <Override PartName="/ppt/tags/tag307.xml" ContentType="application/vnd.openxmlformats-officedocument.presentationml.tags+xml"/>
  <Override PartName="/ppt/slideLayouts/slideLayout215.xml" ContentType="application/vnd.openxmlformats-officedocument.presentationml.slideLayout+xml"/>
  <Override PartName="/ppt/tags/tag969.xml" ContentType="application/vnd.openxmlformats-officedocument.presentationml.tags+xml"/>
  <Override PartName="/ppt/tags/tag1080.xml" ContentType="application/vnd.openxmlformats-officedocument.presentationml.tags+xml"/>
  <Override PartName="/ppt/tags/tag1317.xml" ContentType="application/vnd.openxmlformats-officedocument.presentationml.tags+xml"/>
  <Override PartName="/ppt/tags/tag1503.xml" ContentType="application/vnd.openxmlformats-officedocument.presentationml.tags+xml"/>
  <Override PartName="/ppt/diagrams/layout2.xml" ContentType="application/vnd.openxmlformats-officedocument.drawingml.diagramLayout+xml"/>
  <Override PartName="/ppt/tags/tag477.xml" ContentType="application/vnd.openxmlformats-officedocument.presentationml.tags+xml"/>
  <Override PartName="/ppt/slideLayouts/slideLayout199.xml" ContentType="application/vnd.openxmlformats-officedocument.presentationml.slideLayout+xml"/>
  <Override PartName="/ppt/tags/tag663.xml" ContentType="application/vnd.openxmlformats-officedocument.presentationml.tags+xml"/>
  <Override PartName="/ppt/tags/tag1011.xml" ContentType="application/vnd.openxmlformats-officedocument.presentationml.tags+xml"/>
  <Override PartName="/ppt/slideLayouts/slideLayout385.xml" ContentType="application/vnd.openxmlformats-officedocument.presentationml.slideLayout+xml"/>
  <Override PartName="/ppt/slideLayouts/slideLayout401.xml" ContentType="application/vnd.openxmlformats-officedocument.presentationml.slideLayout+xml"/>
  <Override PartName="/ppt/tags/tag1487.xml" ContentType="application/vnd.openxmlformats-officedocument.presentationml.tags+xml"/>
  <Override PartName="/ppt/tags/tag171.xml" ContentType="application/vnd.openxmlformats-officedocument.presentationml.tags+xml"/>
  <Override PartName="/ppt/tags/tag408.xml" ContentType="application/vnd.openxmlformats-officedocument.presentationml.tags+xml"/>
  <Override PartName="/ppt/tags/tag1181.xml" ContentType="application/vnd.openxmlformats-officedocument.presentationml.tags+xml"/>
  <Override PartName="/ppt/tags/tag578.xml" ContentType="application/vnd.openxmlformats-officedocument.presentationml.tags+xml"/>
  <Override PartName="/ppt/slideLayouts/slideLayout316.xml" ContentType="application/vnd.openxmlformats-officedocument.presentationml.slideLayout+xml"/>
  <Override PartName="/ppt/tags/tag1418.xml" ContentType="application/vnd.openxmlformats-officedocument.presentationml.tags+xml"/>
  <Override PartName="/ppt/slideMasters/slideMaster39.xml" ContentType="application/vnd.openxmlformats-officedocument.presentationml.slideMaster+xml"/>
  <Override PartName="/ppt/tags/tag102.xml" ContentType="application/vnd.openxmlformats-officedocument.presentationml.tags+xml"/>
  <Override PartName="/ppt/tags/tag764.xml" ContentType="application/vnd.openxmlformats-officedocument.presentationml.tags+xml"/>
  <Override PartName="/ppt/tags/tag1112.xml" ContentType="application/vnd.openxmlformats-officedocument.presentationml.tags+xml"/>
  <Override PartName="/ppt/tags/tag272.xml" ContentType="application/vnd.openxmlformats-officedocument.presentationml.tags+xml"/>
  <Override PartName="/ppt/tags/tag509.xml" ContentType="application/vnd.openxmlformats-officedocument.presentationml.tags+xml"/>
  <Override PartName="/ppt/slideLayouts/slideLayout180.xml" ContentType="application/vnd.openxmlformats-officedocument.presentationml.slideLayout+xml"/>
  <Override PartName="/ppt/tags/tag950.xml" ContentType="application/vnd.openxmlformats-officedocument.presentationml.tags+xml"/>
  <Override PartName="/ppt/tags/tag1096.xml" ContentType="application/vnd.openxmlformats-officedocument.presentationml.tags+xml"/>
  <Override PartName="/ppt/tags/tag1282.xml" ContentType="application/vnd.openxmlformats-officedocument.presentationml.tags+xml"/>
  <Override PartName="/ppt/slideLayouts/slideLayout417.xml" ContentType="application/vnd.openxmlformats-officedocument.presentationml.slideLayout+xml"/>
  <Override PartName="/ppt/tags/tag1519.xml" ContentType="application/vnd.openxmlformats-officedocument.presentationml.tags+xml"/>
  <Override PartName="/ppt/slideLayouts/slideLayout33.xml" ContentType="application/vnd.openxmlformats-officedocument.presentationml.slideLayout+xml"/>
  <Override PartName="/ppt/tags/tag203.xml" ContentType="application/vnd.openxmlformats-officedocument.presentationml.tags+xml"/>
  <Override PartName="/ppt/tags/tag679.xml" ContentType="application/vnd.openxmlformats-officedocument.presentationml.tags+xml"/>
  <Override PartName="/ppt/tags/tag1027.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 id="2147483939" r:id="rId5"/>
    <p:sldMasterId id="2147483946" r:id="rId6"/>
    <p:sldMasterId id="2147483971" r:id="rId7"/>
    <p:sldMasterId id="2147483989" r:id="rId8"/>
    <p:sldMasterId id="2147484001" r:id="rId9"/>
    <p:sldMasterId id="2147484006" r:id="rId10"/>
    <p:sldMasterId id="2147484018" r:id="rId11"/>
    <p:sldMasterId id="2147484026" r:id="rId12"/>
    <p:sldMasterId id="2147484037" r:id="rId13"/>
    <p:sldMasterId id="2147484045" r:id="rId14"/>
    <p:sldMasterId id="2147484056" r:id="rId15"/>
    <p:sldMasterId id="2147484067" r:id="rId16"/>
    <p:sldMasterId id="2147484078" r:id="rId17"/>
    <p:sldMasterId id="2147484089" r:id="rId18"/>
    <p:sldMasterId id="2147484097" r:id="rId19"/>
    <p:sldMasterId id="2147484108" r:id="rId20"/>
    <p:sldMasterId id="2147484119" r:id="rId21"/>
    <p:sldMasterId id="2147484130" r:id="rId22"/>
    <p:sldMasterId id="2147484141" r:id="rId23"/>
    <p:sldMasterId id="2147484149" r:id="rId24"/>
    <p:sldMasterId id="2147484160" r:id="rId25"/>
    <p:sldMasterId id="2147484171" r:id="rId26"/>
    <p:sldMasterId id="2147484182" r:id="rId27"/>
    <p:sldMasterId id="2147484193" r:id="rId28"/>
    <p:sldMasterId id="2147484204" r:id="rId29"/>
    <p:sldMasterId id="2147484215" r:id="rId30"/>
    <p:sldMasterId id="2147484226" r:id="rId31"/>
    <p:sldMasterId id="2147484234" r:id="rId32"/>
    <p:sldMasterId id="2147484245" r:id="rId33"/>
    <p:sldMasterId id="2147484256" r:id="rId34"/>
    <p:sldMasterId id="2147484267" r:id="rId35"/>
    <p:sldMasterId id="2147484278" r:id="rId36"/>
    <p:sldMasterId id="2147484289" r:id="rId37"/>
    <p:sldMasterId id="2147484300" r:id="rId38"/>
    <p:sldMasterId id="2147484311" r:id="rId39"/>
    <p:sldMasterId id="2147484319" r:id="rId40"/>
    <p:sldMasterId id="2147484330" r:id="rId41"/>
    <p:sldMasterId id="2147484341" r:id="rId42"/>
    <p:sldMasterId id="2147484352" r:id="rId43"/>
    <p:sldMasterId id="2147484363" r:id="rId44"/>
    <p:sldMasterId id="2147484374" r:id="rId45"/>
    <p:sldMasterId id="2147484385" r:id="rId46"/>
    <p:sldMasterId id="2147484396" r:id="rId47"/>
    <p:sldMasterId id="2147484407" r:id="rId48"/>
    <p:sldMasterId id="2147484418" r:id="rId49"/>
    <p:sldMasterId id="2147484429" r:id="rId50"/>
    <p:sldMasterId id="2147484440" r:id="rId51"/>
    <p:sldMasterId id="2147484451" r:id="rId52"/>
    <p:sldMasterId id="2147484462" r:id="rId53"/>
    <p:sldMasterId id="2147484473" r:id="rId54"/>
  </p:sldMasterIdLst>
  <p:notesMasterIdLst>
    <p:notesMasterId r:id="rId82"/>
  </p:notesMasterIdLst>
  <p:handoutMasterIdLst>
    <p:handoutMasterId r:id="rId83"/>
  </p:handoutMasterIdLst>
  <p:sldIdLst>
    <p:sldId id="311" r:id="rId55"/>
    <p:sldId id="415" r:id="rId56"/>
    <p:sldId id="416" r:id="rId57"/>
    <p:sldId id="417" r:id="rId58"/>
    <p:sldId id="418" r:id="rId59"/>
    <p:sldId id="419" r:id="rId60"/>
    <p:sldId id="420" r:id="rId61"/>
    <p:sldId id="421" r:id="rId62"/>
    <p:sldId id="422" r:id="rId63"/>
    <p:sldId id="440" r:id="rId64"/>
    <p:sldId id="423" r:id="rId65"/>
    <p:sldId id="414" r:id="rId66"/>
    <p:sldId id="497" r:id="rId67"/>
    <p:sldId id="498" r:id="rId68"/>
    <p:sldId id="499" r:id="rId69"/>
    <p:sldId id="500" r:id="rId70"/>
    <p:sldId id="501" r:id="rId71"/>
    <p:sldId id="503" r:id="rId72"/>
    <p:sldId id="502" r:id="rId73"/>
    <p:sldId id="506" r:id="rId74"/>
    <p:sldId id="507" r:id="rId75"/>
    <p:sldId id="508" r:id="rId76"/>
    <p:sldId id="509" r:id="rId77"/>
    <p:sldId id="510" r:id="rId78"/>
    <p:sldId id="511" r:id="rId79"/>
    <p:sldId id="512" r:id="rId80"/>
    <p:sldId id="329" r:id="rId81"/>
  </p:sldIdLst>
  <p:sldSz cx="9906000" cy="6858000" type="A4"/>
  <p:notesSz cx="6797675" cy="9874250"/>
  <p:custDataLst>
    <p:tags r:id="rId84"/>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15:clr>
            <a:srgbClr val="A4A3A4"/>
          </p15:clr>
        </p15:guide>
        <p15:guide id="2" orient="horz" pos="952">
          <p15:clr>
            <a:srgbClr val="A4A3A4"/>
          </p15:clr>
        </p15:guide>
        <p15:guide id="3" orient="horz" pos="3954">
          <p15:clr>
            <a:srgbClr val="A4A3A4"/>
          </p15:clr>
        </p15:guide>
        <p15:guide id="4" orient="horz" pos="2453">
          <p15:clr>
            <a:srgbClr val="A4A3A4"/>
          </p15:clr>
        </p15:guide>
        <p15:guide id="5" orient="horz" pos="2514">
          <p15:clr>
            <a:srgbClr val="A4A3A4"/>
          </p15:clr>
        </p15:guide>
        <p15:guide id="6" orient="horz" pos="2391">
          <p15:clr>
            <a:srgbClr val="A4A3A4"/>
          </p15:clr>
        </p15:guide>
        <p15:guide id="7" pos="3122">
          <p15:clr>
            <a:srgbClr val="A4A3A4"/>
          </p15:clr>
        </p15:guide>
        <p15:guide id="8" pos="200">
          <p15:clr>
            <a:srgbClr val="A4A3A4"/>
          </p15:clr>
        </p15:guide>
        <p15:guide id="9" pos="3209">
          <p15:clr>
            <a:srgbClr val="A4A3A4"/>
          </p15:clr>
        </p15:guide>
        <p15:guide id="10" pos="3034">
          <p15:clr>
            <a:srgbClr val="A4A3A4"/>
          </p15:clr>
        </p15:guide>
        <p15:guide id="11" pos="6041">
          <p15:clr>
            <a:srgbClr val="A4A3A4"/>
          </p15:clr>
        </p15:guide>
      </p15:sldGuideLst>
    </p:ext>
    <p:ext uri="{2D200454-40CA-4A62-9FC3-DE9A4176ACB9}">
      <p15:notesGuideLst xmlns="" xmlns:p15="http://schemas.microsoft.com/office/powerpoint/2012/main">
        <p15:guide id="1" orient="horz" pos="3110">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2BFAF"/>
    <a:srgbClr val="ACB7B2"/>
    <a:srgbClr val="AF1C63"/>
    <a:srgbClr val="6A9529"/>
    <a:srgbClr val="00A0D6"/>
    <a:srgbClr val="0085B3"/>
    <a:srgbClr val="005B7C"/>
    <a:srgbClr val="909090"/>
    <a:srgbClr val="FFC72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5" autoAdjust="0"/>
    <p:restoredTop sz="77246" autoAdjust="0"/>
  </p:normalViewPr>
  <p:slideViewPr>
    <p:cSldViewPr snapToGrid="0">
      <p:cViewPr varScale="1">
        <p:scale>
          <a:sx n="70" d="100"/>
          <a:sy n="70" d="100"/>
        </p:scale>
        <p:origin x="-2280" y="-90"/>
      </p:cViewPr>
      <p:guideLst>
        <p:guide orient="horz"/>
        <p:guide orient="horz" pos="952"/>
        <p:guide orient="horz" pos="3954"/>
        <p:guide orient="horz" pos="2453"/>
        <p:guide orient="horz" pos="2514"/>
        <p:guide orient="horz" pos="2391"/>
        <p:guide pos="3122"/>
        <p:guide pos="200"/>
        <p:guide pos="3209"/>
        <p:guide pos="3034"/>
        <p:guide pos="604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1554" y="3018"/>
      </p:cViewPr>
      <p:guideLst>
        <p:guide orient="horz" pos="3110"/>
        <p:guide pos="2141"/>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Master" Target="slideMasters/slideMaster36.xml"/><Relationship Id="rId21" Type="http://schemas.openxmlformats.org/officeDocument/2006/relationships/slideMaster" Target="slideMasters/slideMaster18.xml"/><Relationship Id="rId34" Type="http://schemas.openxmlformats.org/officeDocument/2006/relationships/slideMaster" Target="slideMasters/slideMaster31.xml"/><Relationship Id="rId42" Type="http://schemas.openxmlformats.org/officeDocument/2006/relationships/slideMaster" Target="slideMasters/slideMaster39.xml"/><Relationship Id="rId47" Type="http://schemas.openxmlformats.org/officeDocument/2006/relationships/slideMaster" Target="slideMasters/slideMaster44.xml"/><Relationship Id="rId50" Type="http://schemas.openxmlformats.org/officeDocument/2006/relationships/slideMaster" Target="slideMasters/slideMaster47.xml"/><Relationship Id="rId55" Type="http://schemas.openxmlformats.org/officeDocument/2006/relationships/slide" Target="slides/slide1.xml"/><Relationship Id="rId63" Type="http://schemas.openxmlformats.org/officeDocument/2006/relationships/slide" Target="slides/slide9.xml"/><Relationship Id="rId68" Type="http://schemas.openxmlformats.org/officeDocument/2006/relationships/slide" Target="slides/slide14.xml"/><Relationship Id="rId76" Type="http://schemas.openxmlformats.org/officeDocument/2006/relationships/slide" Target="slides/slide22.xml"/><Relationship Id="rId84" Type="http://schemas.openxmlformats.org/officeDocument/2006/relationships/tags" Target="tags/tag1.xml"/><Relationship Id="rId7" Type="http://schemas.openxmlformats.org/officeDocument/2006/relationships/slideMaster" Target="slideMasters/slideMaster4.xml"/><Relationship Id="rId71" Type="http://schemas.openxmlformats.org/officeDocument/2006/relationships/slide" Target="slides/slide17.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Master" Target="slideMasters/slideMaster26.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Master" Target="slideMasters/slideMaster34.xml"/><Relationship Id="rId40" Type="http://schemas.openxmlformats.org/officeDocument/2006/relationships/slideMaster" Target="slideMasters/slideMaster37.xml"/><Relationship Id="rId45" Type="http://schemas.openxmlformats.org/officeDocument/2006/relationships/slideMaster" Target="slideMasters/slideMaster42.xml"/><Relationship Id="rId53" Type="http://schemas.openxmlformats.org/officeDocument/2006/relationships/slideMaster" Target="slideMasters/slideMaster50.xml"/><Relationship Id="rId58" Type="http://schemas.openxmlformats.org/officeDocument/2006/relationships/slide" Target="slides/slide4.xml"/><Relationship Id="rId66" Type="http://schemas.openxmlformats.org/officeDocument/2006/relationships/slide" Target="slides/slide12.xml"/><Relationship Id="rId74" Type="http://schemas.openxmlformats.org/officeDocument/2006/relationships/slide" Target="slides/slide20.xml"/><Relationship Id="rId79" Type="http://schemas.openxmlformats.org/officeDocument/2006/relationships/slide" Target="slides/slide25.xml"/><Relationship Id="rId87"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7.xml"/><Relationship Id="rId82" Type="http://schemas.openxmlformats.org/officeDocument/2006/relationships/notesMaster" Target="notesMasters/notesMaster1.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Master" Target="slideMasters/slideMaster32.xml"/><Relationship Id="rId43" Type="http://schemas.openxmlformats.org/officeDocument/2006/relationships/slideMaster" Target="slideMasters/slideMaster40.xml"/><Relationship Id="rId48" Type="http://schemas.openxmlformats.org/officeDocument/2006/relationships/slideMaster" Target="slideMasters/slideMaster45.xml"/><Relationship Id="rId56" Type="http://schemas.openxmlformats.org/officeDocument/2006/relationships/slide" Target="slides/slide2.xml"/><Relationship Id="rId64" Type="http://schemas.openxmlformats.org/officeDocument/2006/relationships/slide" Target="slides/slide10.xml"/><Relationship Id="rId69" Type="http://schemas.openxmlformats.org/officeDocument/2006/relationships/slide" Target="slides/slide15.xml"/><Relationship Id="rId77" Type="http://schemas.openxmlformats.org/officeDocument/2006/relationships/slide" Target="slides/slide23.xml"/><Relationship Id="rId8" Type="http://schemas.openxmlformats.org/officeDocument/2006/relationships/slideMaster" Target="slideMasters/slideMaster5.xml"/><Relationship Id="rId51" Type="http://schemas.openxmlformats.org/officeDocument/2006/relationships/slideMaster" Target="slideMasters/slideMaster48.xml"/><Relationship Id="rId72" Type="http://schemas.openxmlformats.org/officeDocument/2006/relationships/slide" Target="slides/slide18.xml"/><Relationship Id="rId80" Type="http://schemas.openxmlformats.org/officeDocument/2006/relationships/slide" Target="slides/slide2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Master" Target="slideMasters/slideMaster35.xml"/><Relationship Id="rId46" Type="http://schemas.openxmlformats.org/officeDocument/2006/relationships/slideMaster" Target="slideMasters/slideMaster43.xml"/><Relationship Id="rId59" Type="http://schemas.openxmlformats.org/officeDocument/2006/relationships/slide" Target="slides/slide5.xml"/><Relationship Id="rId67" Type="http://schemas.openxmlformats.org/officeDocument/2006/relationships/slide" Target="slides/slide13.xml"/><Relationship Id="rId20" Type="http://schemas.openxmlformats.org/officeDocument/2006/relationships/slideMaster" Target="slideMasters/slideMaster17.xml"/><Relationship Id="rId41" Type="http://schemas.openxmlformats.org/officeDocument/2006/relationships/slideMaster" Target="slideMasters/slideMaster38.xml"/><Relationship Id="rId54" Type="http://schemas.openxmlformats.org/officeDocument/2006/relationships/slideMaster" Target="slideMasters/slideMaster51.xml"/><Relationship Id="rId62" Type="http://schemas.openxmlformats.org/officeDocument/2006/relationships/slide" Target="slides/slide8.xml"/><Relationship Id="rId70" Type="http://schemas.openxmlformats.org/officeDocument/2006/relationships/slide" Target="slides/slide16.xml"/><Relationship Id="rId75" Type="http://schemas.openxmlformats.org/officeDocument/2006/relationships/slide" Target="slides/slide21.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Master" Target="slideMasters/slideMaster33.xml"/><Relationship Id="rId49" Type="http://schemas.openxmlformats.org/officeDocument/2006/relationships/slideMaster" Target="slideMasters/slideMaster46.xml"/><Relationship Id="rId57" Type="http://schemas.openxmlformats.org/officeDocument/2006/relationships/slide" Target="slides/slide3.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44" Type="http://schemas.openxmlformats.org/officeDocument/2006/relationships/slideMaster" Target="slideMasters/slideMaster41.xml"/><Relationship Id="rId52" Type="http://schemas.openxmlformats.org/officeDocument/2006/relationships/slideMaster" Target="slideMasters/slideMaster49.xml"/><Relationship Id="rId60" Type="http://schemas.openxmlformats.org/officeDocument/2006/relationships/slide" Target="slides/slide6.xml"/><Relationship Id="rId65" Type="http://schemas.openxmlformats.org/officeDocument/2006/relationships/slide" Target="slides/slide11.xml"/><Relationship Id="rId73" Type="http://schemas.openxmlformats.org/officeDocument/2006/relationships/slide" Target="slides/slide19.xml"/><Relationship Id="rId78" Type="http://schemas.openxmlformats.org/officeDocument/2006/relationships/slide" Target="slides/slide24.xml"/><Relationship Id="rId81" Type="http://schemas.openxmlformats.org/officeDocument/2006/relationships/slide" Target="slides/slide27.xml"/><Relationship Id="rId86"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3D9BCA-6780-4ABC-87CF-645EE130DBA5}"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2F29426-A339-4E6F-B6B7-3951FEC76AA0}">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800" dirty="0" smtClean="0"/>
            <a:t>Dark Red box with white text</a:t>
          </a:r>
          <a:endParaRPr lang="en-US" sz="1800" dirty="0"/>
        </a:p>
      </dgm:t>
    </dgm:pt>
    <dgm:pt modelId="{6459F697-3B01-405F-A32C-B8194B2B5B4D}" type="parTrans" cxnId="{244164A5-AF6F-45E6-9ADE-6B580EB7E8C2}">
      <dgm:prSet/>
      <dgm:spPr/>
      <dgm:t>
        <a:bodyPr/>
        <a:lstStyle/>
        <a:p>
          <a:endParaRPr lang="en-US" sz="1800"/>
        </a:p>
      </dgm:t>
    </dgm:pt>
    <dgm:pt modelId="{E467179A-12FD-402F-95A2-76AF990AE39A}" type="sibTrans" cxnId="{244164A5-AF6F-45E6-9ADE-6B580EB7E8C2}">
      <dgm:prSet/>
      <dgm:spPr/>
      <dgm:t>
        <a:bodyPr/>
        <a:lstStyle/>
        <a:p>
          <a:endParaRPr lang="en-US" sz="1800"/>
        </a:p>
      </dgm:t>
    </dgm:pt>
    <dgm:pt modelId="{8C561D7B-42A5-49E6-BC6E-2D0C66A84DDB}">
      <dgm:prSet phldrT="[Text]" custT="1">
        <dgm:style>
          <a:lnRef idx="3">
            <a:schemeClr val="lt1"/>
          </a:lnRef>
          <a:fillRef idx="1">
            <a:schemeClr val="accent3"/>
          </a:fillRef>
          <a:effectRef idx="1">
            <a:schemeClr val="accent3"/>
          </a:effectRef>
          <a:fontRef idx="minor">
            <a:schemeClr val="lt1"/>
          </a:fontRef>
        </dgm:style>
      </dgm:prSet>
      <dgm:spPr>
        <a:ln/>
      </dgm:spPr>
      <dgm:t>
        <a:bodyPr/>
        <a:lstStyle/>
        <a:p>
          <a:pPr algn="l"/>
          <a:r>
            <a:rPr lang="en-US" sz="1800" dirty="0" smtClean="0">
              <a:solidFill>
                <a:schemeClr val="bg1"/>
              </a:solidFill>
            </a:rPr>
            <a:t>Note to the SME</a:t>
          </a:r>
          <a:endParaRPr lang="en-US" sz="1800" dirty="0">
            <a:solidFill>
              <a:schemeClr val="bg1"/>
            </a:solidFill>
          </a:endParaRPr>
        </a:p>
      </dgm:t>
    </dgm:pt>
    <dgm:pt modelId="{063526BE-A1E8-4931-9EAE-5C83CF214C87}" type="parTrans" cxnId="{0E653863-50BB-4D98-9963-B18CA41B615E}">
      <dgm:prSet/>
      <dgm:spPr/>
      <dgm:t>
        <a:bodyPr/>
        <a:lstStyle/>
        <a:p>
          <a:pPr algn="l"/>
          <a:endParaRPr lang="en-US" sz="1800" dirty="0"/>
        </a:p>
      </dgm:t>
    </dgm:pt>
    <dgm:pt modelId="{C4D77080-F00C-473D-8947-946DB7458280}" type="sibTrans" cxnId="{0E653863-50BB-4D98-9963-B18CA41B615E}">
      <dgm:prSet/>
      <dgm:spPr/>
      <dgm:t>
        <a:bodyPr/>
        <a:lstStyle/>
        <a:p>
          <a:endParaRPr lang="en-US" sz="1800"/>
        </a:p>
      </dgm:t>
    </dgm:pt>
    <dgm:pt modelId="{8AB44D6F-1C4A-4831-87F0-328B750EE5A8}">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600" dirty="0" smtClean="0">
              <a:solidFill>
                <a:schemeClr val="bg1"/>
              </a:solidFill>
            </a:rPr>
            <a:t>The SME must </a:t>
          </a:r>
          <a:r>
            <a:rPr lang="en-US" sz="1600" b="1" dirty="0" smtClean="0">
              <a:solidFill>
                <a:schemeClr val="bg1"/>
              </a:solidFill>
            </a:rPr>
            <a:t>provide missing info.</a:t>
          </a:r>
          <a:endParaRPr lang="en-US" sz="1600" b="1" dirty="0">
            <a:solidFill>
              <a:schemeClr val="bg1"/>
            </a:solidFill>
          </a:endParaRPr>
        </a:p>
      </dgm:t>
    </dgm:pt>
    <dgm:pt modelId="{A36573F0-F80A-4B2F-A505-2BE3B465BA0E}" type="parTrans" cxnId="{856172CF-5964-4F87-8DB1-D7731E2864C5}">
      <dgm:prSet/>
      <dgm:spPr/>
      <dgm:t>
        <a:bodyPr/>
        <a:lstStyle/>
        <a:p>
          <a:pPr algn="l"/>
          <a:endParaRPr lang="en-US" sz="1800" dirty="0"/>
        </a:p>
      </dgm:t>
    </dgm:pt>
    <dgm:pt modelId="{89E69A43-6D21-446D-B446-AD4E49A318A7}" type="sibTrans" cxnId="{856172CF-5964-4F87-8DB1-D7731E2864C5}">
      <dgm:prSet/>
      <dgm:spPr/>
      <dgm:t>
        <a:bodyPr/>
        <a:lstStyle/>
        <a:p>
          <a:endParaRPr lang="en-US" sz="1800"/>
        </a:p>
      </dgm:t>
    </dgm:pt>
    <dgm:pt modelId="{E5343907-2A61-45B9-9EB8-564AED35AFED}">
      <dgm:prSet phldrT="[Text]" custT="1"/>
      <dgm:spPr/>
      <dgm:t>
        <a:bodyPr/>
        <a:lstStyle/>
        <a:p>
          <a:pPr algn="l"/>
          <a:r>
            <a:rPr lang="en-US" sz="1800" dirty="0" smtClean="0">
              <a:solidFill>
                <a:schemeClr val="tx1"/>
              </a:solidFill>
            </a:rPr>
            <a:t>Amber box with black text</a:t>
          </a:r>
          <a:endParaRPr lang="en-US" sz="1800" dirty="0">
            <a:solidFill>
              <a:schemeClr val="tx1"/>
            </a:solidFill>
          </a:endParaRPr>
        </a:p>
      </dgm:t>
    </dgm:pt>
    <dgm:pt modelId="{85618945-6702-494D-B717-6BBD7159745D}" type="parTrans" cxnId="{6BD27699-023C-4826-AF00-1FAB64446584}">
      <dgm:prSet/>
      <dgm:spPr/>
      <dgm:t>
        <a:bodyPr/>
        <a:lstStyle/>
        <a:p>
          <a:endParaRPr lang="en-US" sz="1800"/>
        </a:p>
      </dgm:t>
    </dgm:pt>
    <dgm:pt modelId="{DA2A8FCA-2793-4638-B54C-F9B190C4E645}" type="sibTrans" cxnId="{6BD27699-023C-4826-AF00-1FAB64446584}">
      <dgm:prSet/>
      <dgm:spPr/>
      <dgm:t>
        <a:bodyPr/>
        <a:lstStyle/>
        <a:p>
          <a:endParaRPr lang="en-US" sz="1800"/>
        </a:p>
      </dgm:t>
    </dgm:pt>
    <dgm:pt modelId="{3A70109C-776A-479E-B23D-F49F06DF03C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800" dirty="0" smtClean="0"/>
            <a:t>Note to the SME</a:t>
          </a:r>
          <a:endParaRPr lang="en-US" sz="1800" dirty="0"/>
        </a:p>
      </dgm:t>
    </dgm:pt>
    <dgm:pt modelId="{99BAFE8C-493C-45EF-BE1D-517BA73814DD}" type="parTrans" cxnId="{502B8495-80D1-4363-A377-D2E80D33B2D6}">
      <dgm:prSet/>
      <dgm:spPr/>
      <dgm:t>
        <a:bodyPr/>
        <a:lstStyle/>
        <a:p>
          <a:pPr algn="l"/>
          <a:endParaRPr lang="en-US" sz="1800" dirty="0"/>
        </a:p>
      </dgm:t>
    </dgm:pt>
    <dgm:pt modelId="{E6869B0F-6391-4A75-AEB3-FB040970D043}" type="sibTrans" cxnId="{502B8495-80D1-4363-A377-D2E80D33B2D6}">
      <dgm:prSet/>
      <dgm:spPr/>
      <dgm:t>
        <a:bodyPr/>
        <a:lstStyle/>
        <a:p>
          <a:endParaRPr lang="en-US" sz="1800"/>
        </a:p>
      </dgm:t>
    </dgm:pt>
    <dgm:pt modelId="{420D81BE-3D8F-4405-9D20-AD75F56E837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600" dirty="0" smtClean="0"/>
            <a:t>The SME must </a:t>
          </a:r>
          <a:r>
            <a:rPr lang="en-US" sz="1600" b="1" dirty="0" smtClean="0"/>
            <a:t>validate the re-design/ the modification/ addition.</a:t>
          </a:r>
          <a:endParaRPr lang="en-US" sz="1600" b="1" dirty="0"/>
        </a:p>
      </dgm:t>
    </dgm:pt>
    <dgm:pt modelId="{07156C70-81FA-4988-A192-D9362D142644}" type="parTrans" cxnId="{C4DE8F89-1FAF-4820-A826-2BE2DE05046C}">
      <dgm:prSet/>
      <dgm:spPr/>
      <dgm:t>
        <a:bodyPr/>
        <a:lstStyle/>
        <a:p>
          <a:pPr algn="l"/>
          <a:endParaRPr lang="en-US" sz="1800" dirty="0"/>
        </a:p>
      </dgm:t>
    </dgm:pt>
    <dgm:pt modelId="{C542A1FB-87E2-467A-84AE-197221ADE141}" type="sibTrans" cxnId="{C4DE8F89-1FAF-4820-A826-2BE2DE05046C}">
      <dgm:prSet/>
      <dgm:spPr/>
      <dgm:t>
        <a:bodyPr/>
        <a:lstStyle/>
        <a:p>
          <a:endParaRPr lang="en-US" sz="1800"/>
        </a:p>
      </dgm:t>
    </dgm:pt>
    <dgm:pt modelId="{AAB11FFC-BE8B-4D7C-A804-638EDFB55F04}" type="pres">
      <dgm:prSet presAssocID="{9E3D9BCA-6780-4ABC-87CF-645EE130DBA5}" presName="diagram" presStyleCnt="0">
        <dgm:presLayoutVars>
          <dgm:chPref val="1"/>
          <dgm:dir/>
          <dgm:animOne val="branch"/>
          <dgm:animLvl val="lvl"/>
          <dgm:resizeHandles/>
        </dgm:presLayoutVars>
      </dgm:prSet>
      <dgm:spPr/>
      <dgm:t>
        <a:bodyPr/>
        <a:lstStyle/>
        <a:p>
          <a:endParaRPr lang="en-US"/>
        </a:p>
      </dgm:t>
    </dgm:pt>
    <dgm:pt modelId="{C091EF88-849F-402A-93B6-26C5A8FADB69}" type="pres">
      <dgm:prSet presAssocID="{52F29426-A339-4E6F-B6B7-3951FEC76AA0}" presName="root" presStyleCnt="0"/>
      <dgm:spPr/>
    </dgm:pt>
    <dgm:pt modelId="{17AD5C9E-1510-4036-8E1E-F4AB58A616E6}" type="pres">
      <dgm:prSet presAssocID="{52F29426-A339-4E6F-B6B7-3951FEC76AA0}" presName="rootComposite" presStyleCnt="0"/>
      <dgm:spPr/>
    </dgm:pt>
    <dgm:pt modelId="{45E12C0B-87F2-4DAE-8BE9-1BE150D2B9B2}" type="pres">
      <dgm:prSet presAssocID="{52F29426-A339-4E6F-B6B7-3951FEC76AA0}" presName="rootText" presStyleLbl="node1" presStyleIdx="0" presStyleCnt="2" custScaleX="187989"/>
      <dgm:spPr/>
      <dgm:t>
        <a:bodyPr/>
        <a:lstStyle/>
        <a:p>
          <a:endParaRPr lang="en-US"/>
        </a:p>
      </dgm:t>
    </dgm:pt>
    <dgm:pt modelId="{1429C25D-30A0-4883-A515-489576AD89A1}" type="pres">
      <dgm:prSet presAssocID="{52F29426-A339-4E6F-B6B7-3951FEC76AA0}" presName="rootConnector" presStyleLbl="node1" presStyleIdx="0" presStyleCnt="2"/>
      <dgm:spPr/>
      <dgm:t>
        <a:bodyPr/>
        <a:lstStyle/>
        <a:p>
          <a:endParaRPr lang="en-US"/>
        </a:p>
      </dgm:t>
    </dgm:pt>
    <dgm:pt modelId="{DA57746F-8D47-471F-8630-48F943F7B6A0}" type="pres">
      <dgm:prSet presAssocID="{52F29426-A339-4E6F-B6B7-3951FEC76AA0}" presName="childShape" presStyleCnt="0"/>
      <dgm:spPr/>
    </dgm:pt>
    <dgm:pt modelId="{459E161F-0815-40F6-8F50-0F407CB9DBE8}" type="pres">
      <dgm:prSet presAssocID="{063526BE-A1E8-4931-9EAE-5C83CF214C87}" presName="Name13" presStyleLbl="parChTrans1D2" presStyleIdx="0" presStyleCnt="4" custSzX="338045"/>
      <dgm:spPr/>
      <dgm:t>
        <a:bodyPr/>
        <a:lstStyle/>
        <a:p>
          <a:endParaRPr lang="en-US"/>
        </a:p>
      </dgm:t>
    </dgm:pt>
    <dgm:pt modelId="{3F57316B-3B53-4747-96F9-5A7E3BE9F0CF}" type="pres">
      <dgm:prSet presAssocID="{8C561D7B-42A5-49E6-BC6E-2D0C66A84DDB}" presName="childText" presStyleLbl="bgAcc1" presStyleIdx="0" presStyleCnt="4" custScaleX="242853" custScaleY="105445">
        <dgm:presLayoutVars>
          <dgm:bulletEnabled val="1"/>
        </dgm:presLayoutVars>
      </dgm:prSet>
      <dgm:spPr/>
      <dgm:t>
        <a:bodyPr/>
        <a:lstStyle/>
        <a:p>
          <a:endParaRPr lang="en-US"/>
        </a:p>
      </dgm:t>
    </dgm:pt>
    <dgm:pt modelId="{1996E8E4-F2EA-40F6-A319-47D2086B86ED}" type="pres">
      <dgm:prSet presAssocID="{A36573F0-F80A-4B2F-A505-2BE3B465BA0E}" presName="Name13" presStyleLbl="parChTrans1D2" presStyleIdx="1" presStyleCnt="4" custSzX="338045"/>
      <dgm:spPr/>
      <dgm:t>
        <a:bodyPr/>
        <a:lstStyle/>
        <a:p>
          <a:endParaRPr lang="en-US"/>
        </a:p>
      </dgm:t>
    </dgm:pt>
    <dgm:pt modelId="{F8FB6B4F-6E5A-4A9F-A083-769D5B8DAC8D}" type="pres">
      <dgm:prSet presAssocID="{8AB44D6F-1C4A-4831-87F0-328B750EE5A8}" presName="childText" presStyleLbl="bgAcc1" presStyleIdx="1" presStyleCnt="4" custScaleX="249710">
        <dgm:presLayoutVars>
          <dgm:bulletEnabled val="1"/>
        </dgm:presLayoutVars>
      </dgm:prSet>
      <dgm:spPr/>
      <dgm:t>
        <a:bodyPr/>
        <a:lstStyle/>
        <a:p>
          <a:endParaRPr lang="en-US"/>
        </a:p>
      </dgm:t>
    </dgm:pt>
    <dgm:pt modelId="{039D4E37-8C88-4640-AACD-FE901D6B2870}" type="pres">
      <dgm:prSet presAssocID="{E5343907-2A61-45B9-9EB8-564AED35AFED}" presName="root" presStyleCnt="0"/>
      <dgm:spPr/>
    </dgm:pt>
    <dgm:pt modelId="{4B4512FC-00FC-4C04-AE0D-CE89FDD97546}" type="pres">
      <dgm:prSet presAssocID="{E5343907-2A61-45B9-9EB8-564AED35AFED}" presName="rootComposite" presStyleCnt="0"/>
      <dgm:spPr/>
    </dgm:pt>
    <dgm:pt modelId="{B1E4BAE2-92EA-46B4-8788-9601D7DC6FB9}" type="pres">
      <dgm:prSet presAssocID="{E5343907-2A61-45B9-9EB8-564AED35AFED}" presName="rootText" presStyleLbl="node1" presStyleIdx="1" presStyleCnt="2" custScaleX="187989" custLinFactNeighborX="-2669" custLinFactNeighborY="-68"/>
      <dgm:spPr/>
      <dgm:t>
        <a:bodyPr/>
        <a:lstStyle/>
        <a:p>
          <a:endParaRPr lang="en-US"/>
        </a:p>
      </dgm:t>
    </dgm:pt>
    <dgm:pt modelId="{518D0FA4-C999-4B4C-BDFC-A96410D3E250}" type="pres">
      <dgm:prSet presAssocID="{E5343907-2A61-45B9-9EB8-564AED35AFED}" presName="rootConnector" presStyleLbl="node1" presStyleIdx="1" presStyleCnt="2"/>
      <dgm:spPr/>
      <dgm:t>
        <a:bodyPr/>
        <a:lstStyle/>
        <a:p>
          <a:endParaRPr lang="en-US"/>
        </a:p>
      </dgm:t>
    </dgm:pt>
    <dgm:pt modelId="{E99F46C3-C2CA-419F-A377-E692B02BF976}" type="pres">
      <dgm:prSet presAssocID="{E5343907-2A61-45B9-9EB8-564AED35AFED}" presName="childShape" presStyleCnt="0"/>
      <dgm:spPr/>
    </dgm:pt>
    <dgm:pt modelId="{1F4DE1E3-88BF-4706-AE72-C911745EA3F6}" type="pres">
      <dgm:prSet presAssocID="{99BAFE8C-493C-45EF-BE1D-517BA73814DD}" presName="Name13" presStyleLbl="parChTrans1D2" presStyleIdx="2" presStyleCnt="4" custSzX="338045"/>
      <dgm:spPr/>
      <dgm:t>
        <a:bodyPr/>
        <a:lstStyle/>
        <a:p>
          <a:endParaRPr lang="en-US"/>
        </a:p>
      </dgm:t>
    </dgm:pt>
    <dgm:pt modelId="{669B4C79-B66E-4F31-8643-DAB8736C64F1}" type="pres">
      <dgm:prSet presAssocID="{3A70109C-776A-479E-B23D-F49F06DF03C3}" presName="childText" presStyleLbl="bgAcc1" presStyleIdx="2" presStyleCnt="4" custScaleX="399125">
        <dgm:presLayoutVars>
          <dgm:bulletEnabled val="1"/>
        </dgm:presLayoutVars>
      </dgm:prSet>
      <dgm:spPr/>
      <dgm:t>
        <a:bodyPr/>
        <a:lstStyle/>
        <a:p>
          <a:endParaRPr lang="en-US"/>
        </a:p>
      </dgm:t>
    </dgm:pt>
    <dgm:pt modelId="{AA47AE52-7032-4C36-9C60-66C0B8C551A2}" type="pres">
      <dgm:prSet presAssocID="{07156C70-81FA-4988-A192-D9362D142644}" presName="Name13" presStyleLbl="parChTrans1D2" presStyleIdx="3" presStyleCnt="4" custSzX="338045"/>
      <dgm:spPr/>
      <dgm:t>
        <a:bodyPr/>
        <a:lstStyle/>
        <a:p>
          <a:endParaRPr lang="en-US"/>
        </a:p>
      </dgm:t>
    </dgm:pt>
    <dgm:pt modelId="{9A3B071E-E334-49AD-84AC-3E98D441414A}" type="pres">
      <dgm:prSet presAssocID="{420D81BE-3D8F-4405-9D20-AD75F56E8373}" presName="childText" presStyleLbl="bgAcc1" presStyleIdx="3" presStyleCnt="4" custScaleX="398331">
        <dgm:presLayoutVars>
          <dgm:bulletEnabled val="1"/>
        </dgm:presLayoutVars>
      </dgm:prSet>
      <dgm:spPr/>
      <dgm:t>
        <a:bodyPr/>
        <a:lstStyle/>
        <a:p>
          <a:endParaRPr lang="en-US"/>
        </a:p>
      </dgm:t>
    </dgm:pt>
  </dgm:ptLst>
  <dgm:cxnLst>
    <dgm:cxn modelId="{F6F25434-56B8-4162-84FD-25725914631F}" type="presOf" srcId="{420D81BE-3D8F-4405-9D20-AD75F56E8373}" destId="{9A3B071E-E334-49AD-84AC-3E98D441414A}" srcOrd="0" destOrd="0" presId="urn:microsoft.com/office/officeart/2005/8/layout/hierarchy3"/>
    <dgm:cxn modelId="{244164A5-AF6F-45E6-9ADE-6B580EB7E8C2}" srcId="{9E3D9BCA-6780-4ABC-87CF-645EE130DBA5}" destId="{52F29426-A339-4E6F-B6B7-3951FEC76AA0}" srcOrd="0" destOrd="0" parTransId="{6459F697-3B01-405F-A32C-B8194B2B5B4D}" sibTransId="{E467179A-12FD-402F-95A2-76AF990AE39A}"/>
    <dgm:cxn modelId="{6A3F8993-24D7-470B-B1D0-0B71AF682B5F}" type="presOf" srcId="{99BAFE8C-493C-45EF-BE1D-517BA73814DD}" destId="{1F4DE1E3-88BF-4706-AE72-C911745EA3F6}" srcOrd="0" destOrd="0" presId="urn:microsoft.com/office/officeart/2005/8/layout/hierarchy3"/>
    <dgm:cxn modelId="{DFE5C18C-33EF-40B0-AF35-ED5E1FAC8FB0}" type="presOf" srcId="{9E3D9BCA-6780-4ABC-87CF-645EE130DBA5}" destId="{AAB11FFC-BE8B-4D7C-A804-638EDFB55F04}" srcOrd="0" destOrd="0" presId="urn:microsoft.com/office/officeart/2005/8/layout/hierarchy3"/>
    <dgm:cxn modelId="{C4DE8F89-1FAF-4820-A826-2BE2DE05046C}" srcId="{E5343907-2A61-45B9-9EB8-564AED35AFED}" destId="{420D81BE-3D8F-4405-9D20-AD75F56E8373}" srcOrd="1" destOrd="0" parTransId="{07156C70-81FA-4988-A192-D9362D142644}" sibTransId="{C542A1FB-87E2-467A-84AE-197221ADE141}"/>
    <dgm:cxn modelId="{0E1E673C-A343-4153-B9A7-145FD3623F70}" type="presOf" srcId="{063526BE-A1E8-4931-9EAE-5C83CF214C87}" destId="{459E161F-0815-40F6-8F50-0F407CB9DBE8}" srcOrd="0" destOrd="0" presId="urn:microsoft.com/office/officeart/2005/8/layout/hierarchy3"/>
    <dgm:cxn modelId="{8206548F-16AA-4653-BF1E-B4755328DC0A}" type="presOf" srcId="{A36573F0-F80A-4B2F-A505-2BE3B465BA0E}" destId="{1996E8E4-F2EA-40F6-A319-47D2086B86ED}" srcOrd="0" destOrd="0" presId="urn:microsoft.com/office/officeart/2005/8/layout/hierarchy3"/>
    <dgm:cxn modelId="{856172CF-5964-4F87-8DB1-D7731E2864C5}" srcId="{52F29426-A339-4E6F-B6B7-3951FEC76AA0}" destId="{8AB44D6F-1C4A-4831-87F0-328B750EE5A8}" srcOrd="1" destOrd="0" parTransId="{A36573F0-F80A-4B2F-A505-2BE3B465BA0E}" sibTransId="{89E69A43-6D21-446D-B446-AD4E49A318A7}"/>
    <dgm:cxn modelId="{8DB684D6-B03C-41C7-A093-EF62C13ADB70}" type="presOf" srcId="{3A70109C-776A-479E-B23D-F49F06DF03C3}" destId="{669B4C79-B66E-4F31-8643-DAB8736C64F1}" srcOrd="0" destOrd="0" presId="urn:microsoft.com/office/officeart/2005/8/layout/hierarchy3"/>
    <dgm:cxn modelId="{504F6AE7-D1E9-469C-B781-8B42BC84DA98}" type="presOf" srcId="{E5343907-2A61-45B9-9EB8-564AED35AFED}" destId="{B1E4BAE2-92EA-46B4-8788-9601D7DC6FB9}" srcOrd="0" destOrd="0" presId="urn:microsoft.com/office/officeart/2005/8/layout/hierarchy3"/>
    <dgm:cxn modelId="{6BD27699-023C-4826-AF00-1FAB64446584}" srcId="{9E3D9BCA-6780-4ABC-87CF-645EE130DBA5}" destId="{E5343907-2A61-45B9-9EB8-564AED35AFED}" srcOrd="1" destOrd="0" parTransId="{85618945-6702-494D-B717-6BBD7159745D}" sibTransId="{DA2A8FCA-2793-4638-B54C-F9B190C4E645}"/>
    <dgm:cxn modelId="{3D8C3254-9237-4278-A1D8-3DF83B25949F}" type="presOf" srcId="{52F29426-A339-4E6F-B6B7-3951FEC76AA0}" destId="{1429C25D-30A0-4883-A515-489576AD89A1}" srcOrd="1" destOrd="0" presId="urn:microsoft.com/office/officeart/2005/8/layout/hierarchy3"/>
    <dgm:cxn modelId="{6D42E279-26EF-4AC9-9D7D-8AF59FBE2467}" type="presOf" srcId="{8AB44D6F-1C4A-4831-87F0-328B750EE5A8}" destId="{F8FB6B4F-6E5A-4A9F-A083-769D5B8DAC8D}" srcOrd="0" destOrd="0" presId="urn:microsoft.com/office/officeart/2005/8/layout/hierarchy3"/>
    <dgm:cxn modelId="{448BC982-6124-40B6-A0C2-1EB12F9619F6}" type="presOf" srcId="{52F29426-A339-4E6F-B6B7-3951FEC76AA0}" destId="{45E12C0B-87F2-4DAE-8BE9-1BE150D2B9B2}" srcOrd="0" destOrd="0" presId="urn:microsoft.com/office/officeart/2005/8/layout/hierarchy3"/>
    <dgm:cxn modelId="{C74F1AFA-9CE0-4993-A3C1-E4398349327F}" type="presOf" srcId="{E5343907-2A61-45B9-9EB8-564AED35AFED}" destId="{518D0FA4-C999-4B4C-BDFC-A96410D3E250}" srcOrd="1" destOrd="0" presId="urn:microsoft.com/office/officeart/2005/8/layout/hierarchy3"/>
    <dgm:cxn modelId="{0E653863-50BB-4D98-9963-B18CA41B615E}" srcId="{52F29426-A339-4E6F-B6B7-3951FEC76AA0}" destId="{8C561D7B-42A5-49E6-BC6E-2D0C66A84DDB}" srcOrd="0" destOrd="0" parTransId="{063526BE-A1E8-4931-9EAE-5C83CF214C87}" sibTransId="{C4D77080-F00C-473D-8947-946DB7458280}"/>
    <dgm:cxn modelId="{88ACE208-FF1F-440C-9AE8-5848E5A9CADB}" type="presOf" srcId="{8C561D7B-42A5-49E6-BC6E-2D0C66A84DDB}" destId="{3F57316B-3B53-4747-96F9-5A7E3BE9F0CF}" srcOrd="0" destOrd="0" presId="urn:microsoft.com/office/officeart/2005/8/layout/hierarchy3"/>
    <dgm:cxn modelId="{0FE64B73-55FF-4986-86D8-500B15E254BC}" type="presOf" srcId="{07156C70-81FA-4988-A192-D9362D142644}" destId="{AA47AE52-7032-4C36-9C60-66C0B8C551A2}" srcOrd="0" destOrd="0" presId="urn:microsoft.com/office/officeart/2005/8/layout/hierarchy3"/>
    <dgm:cxn modelId="{502B8495-80D1-4363-A377-D2E80D33B2D6}" srcId="{E5343907-2A61-45B9-9EB8-564AED35AFED}" destId="{3A70109C-776A-479E-B23D-F49F06DF03C3}" srcOrd="0" destOrd="0" parTransId="{99BAFE8C-493C-45EF-BE1D-517BA73814DD}" sibTransId="{E6869B0F-6391-4A75-AEB3-FB040970D043}"/>
    <dgm:cxn modelId="{BBA4DC96-FA1F-424C-AE08-A91422428571}" type="presParOf" srcId="{AAB11FFC-BE8B-4D7C-A804-638EDFB55F04}" destId="{C091EF88-849F-402A-93B6-26C5A8FADB69}" srcOrd="0" destOrd="0" presId="urn:microsoft.com/office/officeart/2005/8/layout/hierarchy3"/>
    <dgm:cxn modelId="{84C05C6B-04EC-42F4-8691-02CA9E560E9B}" type="presParOf" srcId="{C091EF88-849F-402A-93B6-26C5A8FADB69}" destId="{17AD5C9E-1510-4036-8E1E-F4AB58A616E6}" srcOrd="0" destOrd="0" presId="urn:microsoft.com/office/officeart/2005/8/layout/hierarchy3"/>
    <dgm:cxn modelId="{DEA03832-F906-4161-B3F0-3D3517090947}" type="presParOf" srcId="{17AD5C9E-1510-4036-8E1E-F4AB58A616E6}" destId="{45E12C0B-87F2-4DAE-8BE9-1BE150D2B9B2}" srcOrd="0" destOrd="0" presId="urn:microsoft.com/office/officeart/2005/8/layout/hierarchy3"/>
    <dgm:cxn modelId="{8F003D75-2D02-44CE-96B7-610A732BE473}" type="presParOf" srcId="{17AD5C9E-1510-4036-8E1E-F4AB58A616E6}" destId="{1429C25D-30A0-4883-A515-489576AD89A1}" srcOrd="1" destOrd="0" presId="urn:microsoft.com/office/officeart/2005/8/layout/hierarchy3"/>
    <dgm:cxn modelId="{2F1506EB-E3FD-46C6-A3E3-97D751642B75}" type="presParOf" srcId="{C091EF88-849F-402A-93B6-26C5A8FADB69}" destId="{DA57746F-8D47-471F-8630-48F943F7B6A0}" srcOrd="1" destOrd="0" presId="urn:microsoft.com/office/officeart/2005/8/layout/hierarchy3"/>
    <dgm:cxn modelId="{A2595E66-7F0B-4142-8373-12524AC6C33E}" type="presParOf" srcId="{DA57746F-8D47-471F-8630-48F943F7B6A0}" destId="{459E161F-0815-40F6-8F50-0F407CB9DBE8}" srcOrd="0" destOrd="0" presId="urn:microsoft.com/office/officeart/2005/8/layout/hierarchy3"/>
    <dgm:cxn modelId="{48992E2D-00CC-4F7F-8957-FC673C6AD4BC}" type="presParOf" srcId="{DA57746F-8D47-471F-8630-48F943F7B6A0}" destId="{3F57316B-3B53-4747-96F9-5A7E3BE9F0CF}" srcOrd="1" destOrd="0" presId="urn:microsoft.com/office/officeart/2005/8/layout/hierarchy3"/>
    <dgm:cxn modelId="{51BD361E-35D9-4D73-AB6D-30484041C2C9}" type="presParOf" srcId="{DA57746F-8D47-471F-8630-48F943F7B6A0}" destId="{1996E8E4-F2EA-40F6-A319-47D2086B86ED}" srcOrd="2" destOrd="0" presId="urn:microsoft.com/office/officeart/2005/8/layout/hierarchy3"/>
    <dgm:cxn modelId="{34F0C878-815C-4698-AC4E-76E7D0CFAB12}" type="presParOf" srcId="{DA57746F-8D47-471F-8630-48F943F7B6A0}" destId="{F8FB6B4F-6E5A-4A9F-A083-769D5B8DAC8D}" srcOrd="3" destOrd="0" presId="urn:microsoft.com/office/officeart/2005/8/layout/hierarchy3"/>
    <dgm:cxn modelId="{19A53C6C-678E-42FE-9FCE-D9990727B920}" type="presParOf" srcId="{AAB11FFC-BE8B-4D7C-A804-638EDFB55F04}" destId="{039D4E37-8C88-4640-AACD-FE901D6B2870}" srcOrd="1" destOrd="0" presId="urn:microsoft.com/office/officeart/2005/8/layout/hierarchy3"/>
    <dgm:cxn modelId="{4B3089E7-2B97-402E-B06D-E1EF0DC0A889}" type="presParOf" srcId="{039D4E37-8C88-4640-AACD-FE901D6B2870}" destId="{4B4512FC-00FC-4C04-AE0D-CE89FDD97546}" srcOrd="0" destOrd="0" presId="urn:microsoft.com/office/officeart/2005/8/layout/hierarchy3"/>
    <dgm:cxn modelId="{C49292F8-C377-45DF-A578-B180C85E7456}" type="presParOf" srcId="{4B4512FC-00FC-4C04-AE0D-CE89FDD97546}" destId="{B1E4BAE2-92EA-46B4-8788-9601D7DC6FB9}" srcOrd="0" destOrd="0" presId="urn:microsoft.com/office/officeart/2005/8/layout/hierarchy3"/>
    <dgm:cxn modelId="{08535313-A524-4523-BBDA-687E3ACAF5F5}" type="presParOf" srcId="{4B4512FC-00FC-4C04-AE0D-CE89FDD97546}" destId="{518D0FA4-C999-4B4C-BDFC-A96410D3E250}" srcOrd="1" destOrd="0" presId="urn:microsoft.com/office/officeart/2005/8/layout/hierarchy3"/>
    <dgm:cxn modelId="{25E64F7E-E119-491B-A0DF-AA1189ABA609}" type="presParOf" srcId="{039D4E37-8C88-4640-AACD-FE901D6B2870}" destId="{E99F46C3-C2CA-419F-A377-E692B02BF976}" srcOrd="1" destOrd="0" presId="urn:microsoft.com/office/officeart/2005/8/layout/hierarchy3"/>
    <dgm:cxn modelId="{32B8E6C7-EA7D-42BB-B57B-4DFBA2FE96F4}" type="presParOf" srcId="{E99F46C3-C2CA-419F-A377-E692B02BF976}" destId="{1F4DE1E3-88BF-4706-AE72-C911745EA3F6}" srcOrd="0" destOrd="0" presId="urn:microsoft.com/office/officeart/2005/8/layout/hierarchy3"/>
    <dgm:cxn modelId="{F7976B4B-CF01-4052-BAA6-2CDE564B47A9}" type="presParOf" srcId="{E99F46C3-C2CA-419F-A377-E692B02BF976}" destId="{669B4C79-B66E-4F31-8643-DAB8736C64F1}" srcOrd="1" destOrd="0" presId="urn:microsoft.com/office/officeart/2005/8/layout/hierarchy3"/>
    <dgm:cxn modelId="{54D2452C-22C1-49E4-A388-8EFA0D7D99C6}" type="presParOf" srcId="{E99F46C3-C2CA-419F-A377-E692B02BF976}" destId="{AA47AE52-7032-4C36-9C60-66C0B8C551A2}" srcOrd="2" destOrd="0" presId="urn:microsoft.com/office/officeart/2005/8/layout/hierarchy3"/>
    <dgm:cxn modelId="{C3DD2FDC-E2B8-4581-A5A4-D6C13453AC8A}" type="presParOf" srcId="{E99F46C3-C2CA-419F-A377-E692B02BF976}" destId="{9A3B071E-E334-49AD-84AC-3E98D441414A}" srcOrd="3" destOrd="0" presId="urn:microsoft.com/office/officeart/2005/8/layout/hierarchy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E02476-45B6-4E6E-8C56-2C83538E9BB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B5DBDC0-75BC-4484-A2BF-02F064BE3947}">
      <dgm:prSet phldrT="[Text]"/>
      <dgm:spPr/>
      <dgm:t>
        <a:bodyPr/>
        <a:lstStyle/>
        <a:p>
          <a:r>
            <a:rPr lang="en-US" dirty="0" smtClean="0"/>
            <a:t>Please read before you begin reviewing this module as SME</a:t>
          </a:r>
          <a:endParaRPr lang="en-US" dirty="0"/>
        </a:p>
      </dgm:t>
    </dgm:pt>
    <dgm:pt modelId="{6DDC21E1-AED9-4901-8C69-E931D55F85A2}" type="parTrans" cxnId="{25371C49-A978-408D-89E8-0A835D881EA8}">
      <dgm:prSet/>
      <dgm:spPr/>
      <dgm:t>
        <a:bodyPr/>
        <a:lstStyle/>
        <a:p>
          <a:endParaRPr lang="en-US"/>
        </a:p>
      </dgm:t>
    </dgm:pt>
    <dgm:pt modelId="{2E90405D-8CA6-47EB-9088-DA6687328965}" type="sibTrans" cxnId="{25371C49-A978-408D-89E8-0A835D881EA8}">
      <dgm:prSet/>
      <dgm:spPr/>
      <dgm:t>
        <a:bodyPr/>
        <a:lstStyle/>
        <a:p>
          <a:endParaRPr lang="en-US"/>
        </a:p>
      </dgm:t>
    </dgm:pt>
    <dgm:pt modelId="{79C732BB-06C0-4477-85A9-DD8C6CF167D7}">
      <dgm:prSet phldrT="[Text]"/>
      <dgm:spPr/>
      <dgm:t>
        <a:bodyPr/>
        <a:lstStyle/>
        <a:p>
          <a:endParaRPr lang="en-US" dirty="0"/>
        </a:p>
      </dgm:t>
    </dgm:pt>
    <dgm:pt modelId="{3BC5F8ED-B670-444F-8EEB-56D41AE9926F}" type="parTrans" cxnId="{B8C6CA15-6334-46BF-B182-DA4FE81BD38B}">
      <dgm:prSet/>
      <dgm:spPr/>
      <dgm:t>
        <a:bodyPr/>
        <a:lstStyle/>
        <a:p>
          <a:endParaRPr lang="en-US"/>
        </a:p>
      </dgm:t>
    </dgm:pt>
    <dgm:pt modelId="{C7385265-B263-41CF-BA74-572B80E19415}" type="sibTrans" cxnId="{B8C6CA15-6334-46BF-B182-DA4FE81BD38B}">
      <dgm:prSet/>
      <dgm:spPr/>
      <dgm:t>
        <a:bodyPr/>
        <a:lstStyle/>
        <a:p>
          <a:endParaRPr lang="en-US"/>
        </a:p>
      </dgm:t>
    </dgm:pt>
    <dgm:pt modelId="{E6BC18F0-8E68-4327-B266-1ABDB4349181}" type="pres">
      <dgm:prSet presAssocID="{D3E02476-45B6-4E6E-8C56-2C83538E9BBD}" presName="linear" presStyleCnt="0">
        <dgm:presLayoutVars>
          <dgm:animLvl val="lvl"/>
          <dgm:resizeHandles val="exact"/>
        </dgm:presLayoutVars>
      </dgm:prSet>
      <dgm:spPr/>
      <dgm:t>
        <a:bodyPr/>
        <a:lstStyle/>
        <a:p>
          <a:endParaRPr lang="en-US"/>
        </a:p>
      </dgm:t>
    </dgm:pt>
    <dgm:pt modelId="{9CF838AE-9BB3-4352-8712-6E38B9EF762C}" type="pres">
      <dgm:prSet presAssocID="{9B5DBDC0-75BC-4484-A2BF-02F064BE3947}" presName="parentText" presStyleLbl="node1" presStyleIdx="0" presStyleCnt="1" custLinFactNeighborX="-195">
        <dgm:presLayoutVars>
          <dgm:chMax val="0"/>
          <dgm:bulletEnabled val="1"/>
        </dgm:presLayoutVars>
      </dgm:prSet>
      <dgm:spPr>
        <a:prstGeom prst="downArrowCallout">
          <a:avLst/>
        </a:prstGeom>
      </dgm:spPr>
      <dgm:t>
        <a:bodyPr/>
        <a:lstStyle/>
        <a:p>
          <a:endParaRPr lang="en-US"/>
        </a:p>
      </dgm:t>
    </dgm:pt>
    <dgm:pt modelId="{7C9A2551-5A33-492F-993A-A53E4DCEE148}" type="pres">
      <dgm:prSet presAssocID="{9B5DBDC0-75BC-4484-A2BF-02F064BE3947}" presName="childText" presStyleLbl="revTx" presStyleIdx="0" presStyleCnt="1">
        <dgm:presLayoutVars>
          <dgm:bulletEnabled val="1"/>
        </dgm:presLayoutVars>
      </dgm:prSet>
      <dgm:spPr/>
      <dgm:t>
        <a:bodyPr/>
        <a:lstStyle/>
        <a:p>
          <a:endParaRPr lang="en-US"/>
        </a:p>
      </dgm:t>
    </dgm:pt>
  </dgm:ptLst>
  <dgm:cxnLst>
    <dgm:cxn modelId="{2012A7CD-0AD5-4577-BF6E-5F691620BD01}" type="presOf" srcId="{9B5DBDC0-75BC-4484-A2BF-02F064BE3947}" destId="{9CF838AE-9BB3-4352-8712-6E38B9EF762C}" srcOrd="0" destOrd="0" presId="urn:microsoft.com/office/officeart/2005/8/layout/vList2"/>
    <dgm:cxn modelId="{7BBD4B8E-F05C-48F2-B552-FAD89E28D40B}" type="presOf" srcId="{D3E02476-45B6-4E6E-8C56-2C83538E9BBD}" destId="{E6BC18F0-8E68-4327-B266-1ABDB4349181}" srcOrd="0" destOrd="0" presId="urn:microsoft.com/office/officeart/2005/8/layout/vList2"/>
    <dgm:cxn modelId="{48F47845-0CC9-493B-8424-30AA8090C537}" type="presOf" srcId="{79C732BB-06C0-4477-85A9-DD8C6CF167D7}" destId="{7C9A2551-5A33-492F-993A-A53E4DCEE148}" srcOrd="0" destOrd="0" presId="urn:microsoft.com/office/officeart/2005/8/layout/vList2"/>
    <dgm:cxn modelId="{B8C6CA15-6334-46BF-B182-DA4FE81BD38B}" srcId="{9B5DBDC0-75BC-4484-A2BF-02F064BE3947}" destId="{79C732BB-06C0-4477-85A9-DD8C6CF167D7}" srcOrd="0" destOrd="0" parTransId="{3BC5F8ED-B670-444F-8EEB-56D41AE9926F}" sibTransId="{C7385265-B263-41CF-BA74-572B80E19415}"/>
    <dgm:cxn modelId="{25371C49-A978-408D-89E8-0A835D881EA8}" srcId="{D3E02476-45B6-4E6E-8C56-2C83538E9BBD}" destId="{9B5DBDC0-75BC-4484-A2BF-02F064BE3947}" srcOrd="0" destOrd="0" parTransId="{6DDC21E1-AED9-4901-8C69-E931D55F85A2}" sibTransId="{2E90405D-8CA6-47EB-9088-DA6687328965}"/>
    <dgm:cxn modelId="{E2D55F54-53AB-485A-AB7C-B70B795FC7C2}" type="presParOf" srcId="{E6BC18F0-8E68-4327-B266-1ABDB4349181}" destId="{9CF838AE-9BB3-4352-8712-6E38B9EF762C}" srcOrd="0" destOrd="0" presId="urn:microsoft.com/office/officeart/2005/8/layout/vList2"/>
    <dgm:cxn modelId="{0EA7898F-22DB-43C2-8AD1-1A601C731C02}" type="presParOf" srcId="{E6BC18F0-8E68-4327-B266-1ABDB4349181}" destId="{7C9A2551-5A33-492F-993A-A53E4DCEE148}" srcOrd="1" destOrd="0" presId="urn:microsoft.com/office/officeart/2005/8/layout/v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57981F-0FF1-4EF4-98F8-8E6CEA02553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9DF662-CA38-4292-8654-4E9C27950C0B}">
      <dgm:prSet phldrT="[Text]" custT="1"/>
      <dgm:spPr/>
      <dgm:t>
        <a:bodyPr/>
        <a:lstStyle/>
        <a:p>
          <a:r>
            <a:rPr lang="en-US" sz="18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dirty="0">
            <a:solidFill>
              <a:schemeClr val="tx1"/>
            </a:solidFill>
          </a:endParaRPr>
        </a:p>
      </dgm:t>
    </dgm:pt>
    <dgm:pt modelId="{FE65953B-2493-42AF-9CE8-307B5587ED69}" type="parTrans" cxnId="{8E2DFFF5-4936-4EC9-8BEA-047C651CAAF0}">
      <dgm:prSet/>
      <dgm:spPr/>
      <dgm:t>
        <a:bodyPr/>
        <a:lstStyle/>
        <a:p>
          <a:endParaRPr lang="en-US"/>
        </a:p>
      </dgm:t>
    </dgm:pt>
    <dgm:pt modelId="{98BCA178-4129-4568-B1E7-0444BE70DBE5}" type="sibTrans" cxnId="{8E2DFFF5-4936-4EC9-8BEA-047C651CAAF0}">
      <dgm:prSet/>
      <dgm:spPr/>
      <dgm:t>
        <a:bodyPr/>
        <a:lstStyle/>
        <a:p>
          <a:endParaRPr lang="en-US"/>
        </a:p>
      </dgm:t>
    </dgm:pt>
    <dgm:pt modelId="{96167667-A66E-40F4-B719-7B798C07C6FD}" type="pres">
      <dgm:prSet presAssocID="{8B57981F-0FF1-4EF4-98F8-8E6CEA02553F}" presName="linear" presStyleCnt="0">
        <dgm:presLayoutVars>
          <dgm:animLvl val="lvl"/>
          <dgm:resizeHandles val="exact"/>
        </dgm:presLayoutVars>
      </dgm:prSet>
      <dgm:spPr/>
      <dgm:t>
        <a:bodyPr/>
        <a:lstStyle/>
        <a:p>
          <a:endParaRPr lang="en-US"/>
        </a:p>
      </dgm:t>
    </dgm:pt>
    <dgm:pt modelId="{8FE98AAF-3C6D-42E0-B2FD-07935AC03152}" type="pres">
      <dgm:prSet presAssocID="{589DF662-CA38-4292-8654-4E9C27950C0B}" presName="parentText" presStyleLbl="node1" presStyleIdx="0" presStyleCnt="1">
        <dgm:presLayoutVars>
          <dgm:chMax val="0"/>
          <dgm:bulletEnabled val="1"/>
        </dgm:presLayoutVars>
      </dgm:prSet>
      <dgm:spPr/>
      <dgm:t>
        <a:bodyPr/>
        <a:lstStyle/>
        <a:p>
          <a:endParaRPr lang="en-US"/>
        </a:p>
      </dgm:t>
    </dgm:pt>
  </dgm:ptLst>
  <dgm:cxnLst>
    <dgm:cxn modelId="{CEC57BF1-5163-479C-A134-A39E3F94B9DB}" type="presOf" srcId="{589DF662-CA38-4292-8654-4E9C27950C0B}" destId="{8FE98AAF-3C6D-42E0-B2FD-07935AC03152}" srcOrd="0" destOrd="0" presId="urn:microsoft.com/office/officeart/2005/8/layout/vList2"/>
    <dgm:cxn modelId="{440037B3-0DCA-4829-A00F-B08BF9C2A2E7}" type="presOf" srcId="{8B57981F-0FF1-4EF4-98F8-8E6CEA02553F}" destId="{96167667-A66E-40F4-B719-7B798C07C6FD}" srcOrd="0" destOrd="0" presId="urn:microsoft.com/office/officeart/2005/8/layout/vList2"/>
    <dgm:cxn modelId="{8E2DFFF5-4936-4EC9-8BEA-047C651CAAF0}" srcId="{8B57981F-0FF1-4EF4-98F8-8E6CEA02553F}" destId="{589DF662-CA38-4292-8654-4E9C27950C0B}" srcOrd="0" destOrd="0" parTransId="{FE65953B-2493-42AF-9CE8-307B5587ED69}" sibTransId="{98BCA178-4129-4568-B1E7-0444BE70DBE5}"/>
    <dgm:cxn modelId="{785249EE-5FF4-47E5-BC62-E41113F9E98C}" type="presParOf" srcId="{96167667-A66E-40F4-B719-7B798C07C6FD}" destId="{8FE98AAF-3C6D-42E0-B2FD-07935AC03152}" srcOrd="0" destOrd="0" presId="urn:microsoft.com/office/officeart/2005/8/layout/vList2"/>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2F8E2C-88B1-47CF-9AC4-B266C7A14370}" type="doc">
      <dgm:prSet loTypeId="urn:microsoft.com/office/officeart/2005/8/layout/default" loCatId="list" qsTypeId="urn:microsoft.com/office/officeart/2005/8/quickstyle/simple2" qsCatId="simple" csTypeId="urn:microsoft.com/office/officeart/2005/8/colors/accent5_1" csCatId="accent5" phldr="1"/>
      <dgm:spPr/>
      <dgm:t>
        <a:bodyPr/>
        <a:lstStyle/>
        <a:p>
          <a:endParaRPr lang="en-US"/>
        </a:p>
      </dgm:t>
    </dgm:pt>
    <dgm:pt modelId="{ECB2C5DE-60FE-4298-9FE5-F6A305F70D70}">
      <dgm:prSet custT="1"/>
      <dgm:spPr/>
      <dgm:t>
        <a:bodyPr/>
        <a:lstStyle/>
        <a:p>
          <a:pPr algn="ctr" rtl="0"/>
          <a:r>
            <a:rPr lang="en-US" sz="1800" dirty="0" smtClean="0">
              <a:latin typeface="Calibri" pitchFamily="34" charset="0"/>
            </a:rPr>
            <a:t>Everyone participates </a:t>
          </a:r>
          <a:endParaRPr lang="en-US" sz="1800" dirty="0">
            <a:latin typeface="Calibri" pitchFamily="34" charset="0"/>
          </a:endParaRPr>
        </a:p>
      </dgm:t>
    </dgm:pt>
    <dgm:pt modelId="{EAFB7552-1131-4A9B-AA1B-8BEA1B96E9DE}" type="parTrans" cxnId="{5414FE8A-DB0D-4167-A2B1-EED23BA7789F}">
      <dgm:prSet/>
      <dgm:spPr/>
      <dgm:t>
        <a:bodyPr/>
        <a:lstStyle/>
        <a:p>
          <a:pPr algn="ctr"/>
          <a:endParaRPr lang="en-US"/>
        </a:p>
      </dgm:t>
    </dgm:pt>
    <dgm:pt modelId="{15FAED9F-181F-4A4C-89BD-DD77F63106E8}" type="sibTrans" cxnId="{5414FE8A-DB0D-4167-A2B1-EED23BA7789F}">
      <dgm:prSet/>
      <dgm:spPr/>
      <dgm:t>
        <a:bodyPr/>
        <a:lstStyle/>
        <a:p>
          <a:pPr algn="ctr"/>
          <a:endParaRPr lang="en-US"/>
        </a:p>
      </dgm:t>
    </dgm:pt>
    <dgm:pt modelId="{2BA7AE5D-9045-46BC-BA7A-879D57643619}">
      <dgm:prSet custT="1"/>
      <dgm:spPr/>
      <dgm:t>
        <a:bodyPr/>
        <a:lstStyle/>
        <a:p>
          <a:pPr algn="ctr" rtl="0"/>
          <a:r>
            <a:rPr lang="en-US" sz="1800" dirty="0" smtClean="0">
              <a:latin typeface="Calibri" pitchFamily="34" charset="0"/>
            </a:rPr>
            <a:t>Respect individual opinions and diversities</a:t>
          </a:r>
          <a:endParaRPr lang="en-US" sz="1800" dirty="0">
            <a:latin typeface="Calibri" pitchFamily="34" charset="0"/>
          </a:endParaRPr>
        </a:p>
      </dgm:t>
    </dgm:pt>
    <dgm:pt modelId="{F7246073-F6B8-4132-8D79-889BA32746BC}" type="parTrans" cxnId="{4049B604-0208-46D5-B1BB-AB8A183B4D69}">
      <dgm:prSet/>
      <dgm:spPr/>
      <dgm:t>
        <a:bodyPr/>
        <a:lstStyle/>
        <a:p>
          <a:pPr algn="ctr"/>
          <a:endParaRPr lang="en-US"/>
        </a:p>
      </dgm:t>
    </dgm:pt>
    <dgm:pt modelId="{168E18EB-EA9B-4113-9958-09409282F2DE}" type="sibTrans" cxnId="{4049B604-0208-46D5-B1BB-AB8A183B4D69}">
      <dgm:prSet/>
      <dgm:spPr/>
      <dgm:t>
        <a:bodyPr/>
        <a:lstStyle/>
        <a:p>
          <a:pPr algn="ctr"/>
          <a:endParaRPr lang="en-US"/>
        </a:p>
      </dgm:t>
    </dgm:pt>
    <dgm:pt modelId="{C8F15C48-E732-46AC-8D8B-21CF7E0D736D}">
      <dgm:prSet custT="1"/>
      <dgm:spPr/>
      <dgm:t>
        <a:bodyPr/>
        <a:lstStyle/>
        <a:p>
          <a:pPr algn="ctr" rtl="0"/>
          <a:r>
            <a:rPr lang="en-US" sz="1800" dirty="0" smtClean="0">
              <a:latin typeface="Calibri" pitchFamily="34" charset="0"/>
            </a:rPr>
            <a:t>Be open and honest</a:t>
          </a:r>
          <a:endParaRPr lang="en-US" sz="1800" dirty="0">
            <a:latin typeface="Calibri" pitchFamily="34" charset="0"/>
          </a:endParaRPr>
        </a:p>
      </dgm:t>
    </dgm:pt>
    <dgm:pt modelId="{2A80FD64-ECD6-46FD-9087-9B5D31EBF5CF}" type="parTrans" cxnId="{CF629661-F143-4CF7-A1DB-3B7CD2C7359A}">
      <dgm:prSet/>
      <dgm:spPr/>
      <dgm:t>
        <a:bodyPr/>
        <a:lstStyle/>
        <a:p>
          <a:pPr algn="ctr"/>
          <a:endParaRPr lang="en-US"/>
        </a:p>
      </dgm:t>
    </dgm:pt>
    <dgm:pt modelId="{DF5938FF-8535-4E1D-A3D0-59E27201A15E}" type="sibTrans" cxnId="{CF629661-F143-4CF7-A1DB-3B7CD2C7359A}">
      <dgm:prSet/>
      <dgm:spPr/>
      <dgm:t>
        <a:bodyPr/>
        <a:lstStyle/>
        <a:p>
          <a:pPr algn="ctr"/>
          <a:endParaRPr lang="en-US"/>
        </a:p>
      </dgm:t>
    </dgm:pt>
    <dgm:pt modelId="{9AC2AA97-136C-4881-8AE5-40C333215F34}">
      <dgm:prSet custT="1"/>
      <dgm:spPr/>
      <dgm:t>
        <a:bodyPr/>
        <a:lstStyle/>
        <a:p>
          <a:pPr algn="ctr" rtl="0"/>
          <a:r>
            <a:rPr lang="en-US" sz="1800" dirty="0" smtClean="0">
              <a:latin typeface="Calibri" pitchFamily="34" charset="0"/>
            </a:rPr>
            <a:t>Give headlines, be concise</a:t>
          </a:r>
          <a:endParaRPr lang="en-US" sz="1800" dirty="0">
            <a:latin typeface="Calibri" pitchFamily="34" charset="0"/>
          </a:endParaRPr>
        </a:p>
      </dgm:t>
    </dgm:pt>
    <dgm:pt modelId="{D9A137D4-6E05-4B7F-85F5-32FED2B8D0AB}" type="parTrans" cxnId="{FA4E6CE8-660F-4C91-96D0-6B510B435608}">
      <dgm:prSet/>
      <dgm:spPr/>
      <dgm:t>
        <a:bodyPr/>
        <a:lstStyle/>
        <a:p>
          <a:pPr algn="ctr"/>
          <a:endParaRPr lang="en-US"/>
        </a:p>
      </dgm:t>
    </dgm:pt>
    <dgm:pt modelId="{51FE6CF5-8E9E-43E1-B2A0-EF7ABC7EDD8B}" type="sibTrans" cxnId="{FA4E6CE8-660F-4C91-96D0-6B510B435608}">
      <dgm:prSet/>
      <dgm:spPr/>
      <dgm:t>
        <a:bodyPr/>
        <a:lstStyle/>
        <a:p>
          <a:pPr algn="ctr"/>
          <a:endParaRPr lang="en-US"/>
        </a:p>
      </dgm:t>
    </dgm:pt>
    <dgm:pt modelId="{7BC72383-3696-419B-AB5D-F1CD27456797}">
      <dgm:prSet custT="1"/>
      <dgm:spPr/>
      <dgm:t>
        <a:bodyPr/>
        <a:lstStyle/>
        <a:p>
          <a:pPr algn="ctr" rtl="0"/>
          <a:r>
            <a:rPr lang="en-US" sz="1800" dirty="0" smtClean="0">
              <a:latin typeface="Calibri" pitchFamily="34" charset="0"/>
            </a:rPr>
            <a:t>One speaker at a time</a:t>
          </a:r>
          <a:endParaRPr lang="en-US" sz="1800" dirty="0">
            <a:latin typeface="Calibri" pitchFamily="34" charset="0"/>
          </a:endParaRPr>
        </a:p>
      </dgm:t>
    </dgm:pt>
    <dgm:pt modelId="{30ACC4F8-C26A-4174-892C-469F9CFBA5EB}" type="parTrans" cxnId="{88872944-239F-4255-A42E-BF8E091D10AE}">
      <dgm:prSet/>
      <dgm:spPr/>
      <dgm:t>
        <a:bodyPr/>
        <a:lstStyle/>
        <a:p>
          <a:pPr algn="ctr"/>
          <a:endParaRPr lang="en-US"/>
        </a:p>
      </dgm:t>
    </dgm:pt>
    <dgm:pt modelId="{B1116BF0-00F0-44CD-B3FC-BABAD064FCE6}" type="sibTrans" cxnId="{88872944-239F-4255-A42E-BF8E091D10AE}">
      <dgm:prSet/>
      <dgm:spPr/>
      <dgm:t>
        <a:bodyPr/>
        <a:lstStyle/>
        <a:p>
          <a:pPr algn="ctr"/>
          <a:endParaRPr lang="en-US"/>
        </a:p>
      </dgm:t>
    </dgm:pt>
    <dgm:pt modelId="{88C592A8-CDBE-4308-93D2-744931F0FB8A}">
      <dgm:prSet custT="1"/>
      <dgm:spPr/>
      <dgm:t>
        <a:bodyPr/>
        <a:lstStyle/>
        <a:p>
          <a:pPr algn="ctr" rtl="0"/>
          <a:r>
            <a:rPr lang="en-US" sz="1800" dirty="0" smtClean="0">
              <a:latin typeface="Calibri" pitchFamily="34" charset="0"/>
            </a:rPr>
            <a:t>Make language a non-issue</a:t>
          </a:r>
          <a:endParaRPr lang="en-US" sz="1800" dirty="0">
            <a:latin typeface="Calibri" pitchFamily="34" charset="0"/>
          </a:endParaRPr>
        </a:p>
      </dgm:t>
    </dgm:pt>
    <dgm:pt modelId="{D3AF3BF1-E4A3-4F6B-A51F-2974C544E016}" type="parTrans" cxnId="{D55A3A9A-CEA5-4AC5-8E7C-DE3B6D17A843}">
      <dgm:prSet/>
      <dgm:spPr/>
      <dgm:t>
        <a:bodyPr/>
        <a:lstStyle/>
        <a:p>
          <a:pPr algn="ctr"/>
          <a:endParaRPr lang="en-US"/>
        </a:p>
      </dgm:t>
    </dgm:pt>
    <dgm:pt modelId="{DF9FC49F-0175-4993-9633-0EBE259D362A}" type="sibTrans" cxnId="{D55A3A9A-CEA5-4AC5-8E7C-DE3B6D17A843}">
      <dgm:prSet/>
      <dgm:spPr/>
      <dgm:t>
        <a:bodyPr/>
        <a:lstStyle/>
        <a:p>
          <a:pPr algn="ctr"/>
          <a:endParaRPr lang="en-US"/>
        </a:p>
      </dgm:t>
    </dgm:pt>
    <dgm:pt modelId="{5FDC6A75-5A0C-4281-A3C8-486C25BD342F}">
      <dgm:prSet custT="1"/>
      <dgm:spPr/>
      <dgm:t>
        <a:bodyPr/>
        <a:lstStyle/>
        <a:p>
          <a:pPr algn="ctr" rtl="0"/>
          <a:r>
            <a:rPr lang="en-US" sz="1800" dirty="0" smtClean="0">
              <a:latin typeface="Calibri" pitchFamily="34" charset="0"/>
            </a:rPr>
            <a:t>Stick to time contracts</a:t>
          </a:r>
          <a:endParaRPr lang="en-US" sz="1800" dirty="0">
            <a:latin typeface="Calibri" pitchFamily="34" charset="0"/>
          </a:endParaRPr>
        </a:p>
      </dgm:t>
    </dgm:pt>
    <dgm:pt modelId="{398296AC-5E58-4250-A577-738BF07A239C}" type="parTrans" cxnId="{16BB4C6C-8BC3-4DB5-8F23-6D017F79716B}">
      <dgm:prSet/>
      <dgm:spPr/>
      <dgm:t>
        <a:bodyPr/>
        <a:lstStyle/>
        <a:p>
          <a:pPr algn="ctr"/>
          <a:endParaRPr lang="en-US"/>
        </a:p>
      </dgm:t>
    </dgm:pt>
    <dgm:pt modelId="{3064021D-586B-4531-9BED-9FE1A4430867}" type="sibTrans" cxnId="{16BB4C6C-8BC3-4DB5-8F23-6D017F79716B}">
      <dgm:prSet/>
      <dgm:spPr/>
      <dgm:t>
        <a:bodyPr/>
        <a:lstStyle/>
        <a:p>
          <a:pPr algn="ctr"/>
          <a:endParaRPr lang="en-US"/>
        </a:p>
      </dgm:t>
    </dgm:pt>
    <dgm:pt modelId="{07E5C104-E667-4A27-8F86-0C15815C8FC8}">
      <dgm:prSet custT="1"/>
      <dgm:spPr/>
      <dgm:t>
        <a:bodyPr/>
        <a:lstStyle/>
        <a:p>
          <a:pPr algn="ctr" rtl="0"/>
          <a:r>
            <a:rPr lang="en-US" sz="1800" dirty="0" smtClean="0">
              <a:latin typeface="Calibri" pitchFamily="34" charset="0"/>
            </a:rPr>
            <a:t>Seek first to understand, and then to be understood</a:t>
          </a:r>
          <a:endParaRPr lang="en-US" sz="1800" dirty="0">
            <a:latin typeface="Calibri" pitchFamily="34" charset="0"/>
          </a:endParaRPr>
        </a:p>
      </dgm:t>
    </dgm:pt>
    <dgm:pt modelId="{6C474F24-552A-423F-A906-04A41232CD47}" type="parTrans" cxnId="{E88CA153-3FD0-4096-BDCD-3AD0917BC8CF}">
      <dgm:prSet/>
      <dgm:spPr/>
      <dgm:t>
        <a:bodyPr/>
        <a:lstStyle/>
        <a:p>
          <a:pPr algn="ctr"/>
          <a:endParaRPr lang="en-US"/>
        </a:p>
      </dgm:t>
    </dgm:pt>
    <dgm:pt modelId="{16AD1F6B-8BD8-4056-BDCA-1012BC9ED91E}" type="sibTrans" cxnId="{E88CA153-3FD0-4096-BDCD-3AD0917BC8CF}">
      <dgm:prSet/>
      <dgm:spPr/>
      <dgm:t>
        <a:bodyPr/>
        <a:lstStyle/>
        <a:p>
          <a:pPr algn="ctr"/>
          <a:endParaRPr lang="en-US"/>
        </a:p>
      </dgm:t>
    </dgm:pt>
    <dgm:pt modelId="{4467EB86-EFB5-4671-8E1A-AFF5D655D063}">
      <dgm:prSet custT="1"/>
      <dgm:spPr/>
      <dgm:t>
        <a:bodyPr/>
        <a:lstStyle/>
        <a:p>
          <a:pPr algn="ctr" rtl="0"/>
          <a:r>
            <a:rPr lang="en-US" sz="1800" dirty="0" smtClean="0">
              <a:latin typeface="Calibri" pitchFamily="34" charset="0"/>
            </a:rPr>
            <a:t>Clean desk / room policy</a:t>
          </a:r>
          <a:endParaRPr lang="en-US" sz="1800" dirty="0">
            <a:latin typeface="Calibri" pitchFamily="34" charset="0"/>
          </a:endParaRPr>
        </a:p>
      </dgm:t>
    </dgm:pt>
    <dgm:pt modelId="{84F0258C-E89E-4B9E-900B-AF5AA0797B34}" type="parTrans" cxnId="{500B46DC-C6E3-4B18-8687-BBB16A15BD72}">
      <dgm:prSet/>
      <dgm:spPr/>
      <dgm:t>
        <a:bodyPr/>
        <a:lstStyle/>
        <a:p>
          <a:pPr algn="ctr"/>
          <a:endParaRPr lang="en-US"/>
        </a:p>
      </dgm:t>
    </dgm:pt>
    <dgm:pt modelId="{E4AADA9D-119E-4261-9B12-7BB0910BEEFE}" type="sibTrans" cxnId="{500B46DC-C6E3-4B18-8687-BBB16A15BD72}">
      <dgm:prSet/>
      <dgm:spPr/>
      <dgm:t>
        <a:bodyPr/>
        <a:lstStyle/>
        <a:p>
          <a:pPr algn="ctr"/>
          <a:endParaRPr lang="en-US"/>
        </a:p>
      </dgm:t>
    </dgm:pt>
    <dgm:pt modelId="{696E9E79-7A23-4520-A1DB-2F56413F453F}">
      <dgm:prSet custT="1"/>
      <dgm:spPr/>
      <dgm:t>
        <a:bodyPr/>
        <a:lstStyle/>
        <a:p>
          <a:pPr algn="ctr" rtl="0">
            <a:lnSpc>
              <a:spcPct val="100000"/>
            </a:lnSpc>
            <a:spcBef>
              <a:spcPts val="0"/>
            </a:spcBef>
            <a:spcAft>
              <a:spcPts val="0"/>
            </a:spcAft>
          </a:pPr>
          <a:r>
            <a:rPr lang="en-US" sz="1800" dirty="0" smtClean="0">
              <a:latin typeface="Calibri" pitchFamily="34" charset="0"/>
            </a:rPr>
            <a:t>No mobile phone, </a:t>
          </a:r>
        </a:p>
        <a:p>
          <a:pPr algn="ctr" rtl="0">
            <a:lnSpc>
              <a:spcPct val="100000"/>
            </a:lnSpc>
            <a:spcBef>
              <a:spcPts val="0"/>
            </a:spcBef>
            <a:spcAft>
              <a:spcPts val="0"/>
            </a:spcAft>
          </a:pPr>
          <a:r>
            <a:rPr lang="en-US" sz="1800" dirty="0" smtClean="0">
              <a:latin typeface="Calibri" pitchFamily="34" charset="0"/>
            </a:rPr>
            <a:t>No computer </a:t>
          </a:r>
          <a:r>
            <a:rPr lang="en-US" sz="1200" dirty="0" smtClean="0">
              <a:latin typeface="Calibri" pitchFamily="34" charset="0"/>
            </a:rPr>
            <a:t>(except for surveys, polls etc)</a:t>
          </a:r>
          <a:endParaRPr lang="en-US" sz="1800" dirty="0">
            <a:latin typeface="Calibri" pitchFamily="34" charset="0"/>
          </a:endParaRPr>
        </a:p>
      </dgm:t>
    </dgm:pt>
    <dgm:pt modelId="{11BB8867-01C1-4410-BF1B-FA015EDA9D42}" type="parTrans" cxnId="{4AC3C7DC-850F-47CF-BE6E-3D4B2AA73C49}">
      <dgm:prSet/>
      <dgm:spPr/>
      <dgm:t>
        <a:bodyPr/>
        <a:lstStyle/>
        <a:p>
          <a:pPr algn="ctr"/>
          <a:endParaRPr lang="en-US"/>
        </a:p>
      </dgm:t>
    </dgm:pt>
    <dgm:pt modelId="{1256D5F4-C56F-4225-955E-B1CA5A5D54C2}" type="sibTrans" cxnId="{4AC3C7DC-850F-47CF-BE6E-3D4B2AA73C49}">
      <dgm:prSet/>
      <dgm:spPr/>
      <dgm:t>
        <a:bodyPr/>
        <a:lstStyle/>
        <a:p>
          <a:pPr algn="ctr"/>
          <a:endParaRPr lang="en-US"/>
        </a:p>
      </dgm:t>
    </dgm:pt>
    <dgm:pt modelId="{AEA384A1-797A-40ED-89CD-D610DB8F12DF}">
      <dgm:prSet custT="1"/>
      <dgm:spPr/>
      <dgm:t>
        <a:bodyPr/>
        <a:lstStyle/>
        <a:p>
          <a:pPr algn="ctr" rtl="0"/>
          <a:r>
            <a:rPr lang="en-US" sz="1800" dirty="0" smtClean="0">
              <a:latin typeface="Calibri" pitchFamily="34" charset="0"/>
            </a:rPr>
            <a:t>Clients &amp; Leadership are often around, please remember that</a:t>
          </a:r>
          <a:endParaRPr lang="en-US" sz="1800" dirty="0">
            <a:latin typeface="Calibri" pitchFamily="34" charset="0"/>
          </a:endParaRPr>
        </a:p>
      </dgm:t>
    </dgm:pt>
    <dgm:pt modelId="{4394AEB4-48E4-4129-93BC-F81A49AB6D61}" type="parTrans" cxnId="{B996F7A3-9270-4EBF-A8A1-142836D8B869}">
      <dgm:prSet/>
      <dgm:spPr/>
      <dgm:t>
        <a:bodyPr/>
        <a:lstStyle/>
        <a:p>
          <a:pPr algn="ctr"/>
          <a:endParaRPr lang="en-US"/>
        </a:p>
      </dgm:t>
    </dgm:pt>
    <dgm:pt modelId="{5B10B366-92E9-405D-BBB7-FE5BAE7D94FF}" type="sibTrans" cxnId="{B996F7A3-9270-4EBF-A8A1-142836D8B869}">
      <dgm:prSet/>
      <dgm:spPr/>
      <dgm:t>
        <a:bodyPr/>
        <a:lstStyle/>
        <a:p>
          <a:pPr algn="ctr"/>
          <a:endParaRPr lang="en-US"/>
        </a:p>
      </dgm:t>
    </dgm:pt>
    <dgm:pt modelId="{B44A3F70-A092-4C0D-A97D-E2664359C5FB}">
      <dgm:prSet custT="1"/>
      <dgm:spPr/>
      <dgm:t>
        <a:bodyPr/>
        <a:lstStyle/>
        <a:p>
          <a:pPr algn="ctr" rtl="0"/>
          <a:r>
            <a:rPr lang="en-US" sz="1800" dirty="0" smtClean="0">
              <a:latin typeface="Calibri" pitchFamily="34" charset="0"/>
            </a:rPr>
            <a:t>Maintain a spirit of fun and enthusiasm</a:t>
          </a:r>
          <a:endParaRPr lang="en-US" sz="1800" dirty="0">
            <a:latin typeface="Calibri" pitchFamily="34" charset="0"/>
          </a:endParaRPr>
        </a:p>
      </dgm:t>
    </dgm:pt>
    <dgm:pt modelId="{D61CE947-F4FC-42A9-8414-9C8CC84FAFD0}" type="parTrans" cxnId="{4253C7B0-3772-44F1-BF3D-B91F6FA3327F}">
      <dgm:prSet/>
      <dgm:spPr/>
      <dgm:t>
        <a:bodyPr/>
        <a:lstStyle/>
        <a:p>
          <a:pPr algn="ctr"/>
          <a:endParaRPr lang="en-US"/>
        </a:p>
      </dgm:t>
    </dgm:pt>
    <dgm:pt modelId="{8CC0A80B-85FB-4951-9935-B7405E9E78F2}" type="sibTrans" cxnId="{4253C7B0-3772-44F1-BF3D-B91F6FA3327F}">
      <dgm:prSet/>
      <dgm:spPr/>
      <dgm:t>
        <a:bodyPr/>
        <a:lstStyle/>
        <a:p>
          <a:pPr algn="ctr"/>
          <a:endParaRPr lang="en-US"/>
        </a:p>
      </dgm:t>
    </dgm:pt>
    <dgm:pt modelId="{CC6C3E15-24A0-4856-87E7-AB6D40CBE454}" type="pres">
      <dgm:prSet presAssocID="{722F8E2C-88B1-47CF-9AC4-B266C7A14370}" presName="diagram" presStyleCnt="0">
        <dgm:presLayoutVars>
          <dgm:dir/>
          <dgm:resizeHandles val="exact"/>
        </dgm:presLayoutVars>
      </dgm:prSet>
      <dgm:spPr/>
      <dgm:t>
        <a:bodyPr/>
        <a:lstStyle/>
        <a:p>
          <a:endParaRPr lang="en-US"/>
        </a:p>
      </dgm:t>
    </dgm:pt>
    <dgm:pt modelId="{44001490-ADB3-401C-8D7C-423D36A4C28C}" type="pres">
      <dgm:prSet presAssocID="{ECB2C5DE-60FE-4298-9FE5-F6A305F70D70}" presName="node" presStyleLbl="node1" presStyleIdx="0" presStyleCnt="12" custScaleX="267644">
        <dgm:presLayoutVars>
          <dgm:bulletEnabled val="1"/>
        </dgm:presLayoutVars>
      </dgm:prSet>
      <dgm:spPr/>
      <dgm:t>
        <a:bodyPr/>
        <a:lstStyle/>
        <a:p>
          <a:endParaRPr lang="en-US"/>
        </a:p>
      </dgm:t>
    </dgm:pt>
    <dgm:pt modelId="{8E133B80-5FBE-47BE-9DE4-1D254AEE506A}" type="pres">
      <dgm:prSet presAssocID="{15FAED9F-181F-4A4C-89BD-DD77F63106E8}" presName="sibTrans" presStyleCnt="0"/>
      <dgm:spPr/>
      <dgm:t>
        <a:bodyPr/>
        <a:lstStyle/>
        <a:p>
          <a:endParaRPr lang="en-US"/>
        </a:p>
      </dgm:t>
    </dgm:pt>
    <dgm:pt modelId="{F669F848-A652-4B5D-86AD-5A3A989AD16E}" type="pres">
      <dgm:prSet presAssocID="{2BA7AE5D-9045-46BC-BA7A-879D57643619}" presName="node" presStyleLbl="node1" presStyleIdx="1" presStyleCnt="12" custScaleX="292053">
        <dgm:presLayoutVars>
          <dgm:bulletEnabled val="1"/>
        </dgm:presLayoutVars>
      </dgm:prSet>
      <dgm:spPr/>
      <dgm:t>
        <a:bodyPr/>
        <a:lstStyle/>
        <a:p>
          <a:endParaRPr lang="en-US"/>
        </a:p>
      </dgm:t>
    </dgm:pt>
    <dgm:pt modelId="{A290ED3C-9290-4BE1-AA23-4E35C9D0F280}" type="pres">
      <dgm:prSet presAssocID="{168E18EB-EA9B-4113-9958-09409282F2DE}" presName="sibTrans" presStyleCnt="0"/>
      <dgm:spPr/>
      <dgm:t>
        <a:bodyPr/>
        <a:lstStyle/>
        <a:p>
          <a:endParaRPr lang="en-US"/>
        </a:p>
      </dgm:t>
    </dgm:pt>
    <dgm:pt modelId="{C64EAFA5-DDD5-492D-992E-6997AA06F46B}" type="pres">
      <dgm:prSet presAssocID="{C8F15C48-E732-46AC-8D8B-21CF7E0D736D}" presName="node" presStyleLbl="node1" presStyleIdx="2" presStyleCnt="12" custScaleX="292053">
        <dgm:presLayoutVars>
          <dgm:bulletEnabled val="1"/>
        </dgm:presLayoutVars>
      </dgm:prSet>
      <dgm:spPr/>
      <dgm:t>
        <a:bodyPr/>
        <a:lstStyle/>
        <a:p>
          <a:endParaRPr lang="en-US"/>
        </a:p>
      </dgm:t>
    </dgm:pt>
    <dgm:pt modelId="{D81AA93D-9556-4F78-B2CA-DFE62E8F9CC5}" type="pres">
      <dgm:prSet presAssocID="{DF5938FF-8535-4E1D-A3D0-59E27201A15E}" presName="sibTrans" presStyleCnt="0"/>
      <dgm:spPr/>
      <dgm:t>
        <a:bodyPr/>
        <a:lstStyle/>
        <a:p>
          <a:endParaRPr lang="en-US"/>
        </a:p>
      </dgm:t>
    </dgm:pt>
    <dgm:pt modelId="{48AFF37F-B85F-4A18-A9BF-A13E9561EF9F}" type="pres">
      <dgm:prSet presAssocID="{9AC2AA97-136C-4881-8AE5-40C333215F34}" presName="node" presStyleLbl="node1" presStyleIdx="3" presStyleCnt="12" custScaleX="292053">
        <dgm:presLayoutVars>
          <dgm:bulletEnabled val="1"/>
        </dgm:presLayoutVars>
      </dgm:prSet>
      <dgm:spPr/>
      <dgm:t>
        <a:bodyPr/>
        <a:lstStyle/>
        <a:p>
          <a:endParaRPr lang="en-US"/>
        </a:p>
      </dgm:t>
    </dgm:pt>
    <dgm:pt modelId="{6C045C93-971C-45BD-B299-7D80C585B9A8}" type="pres">
      <dgm:prSet presAssocID="{51FE6CF5-8E9E-43E1-B2A0-EF7ABC7EDD8B}" presName="sibTrans" presStyleCnt="0"/>
      <dgm:spPr/>
      <dgm:t>
        <a:bodyPr/>
        <a:lstStyle/>
        <a:p>
          <a:endParaRPr lang="en-US"/>
        </a:p>
      </dgm:t>
    </dgm:pt>
    <dgm:pt modelId="{6CB95568-E97D-4D13-AB49-47CAD64753A7}" type="pres">
      <dgm:prSet presAssocID="{7BC72383-3696-419B-AB5D-F1CD27456797}" presName="node" presStyleLbl="node1" presStyleIdx="4" presStyleCnt="12" custScaleX="235115">
        <dgm:presLayoutVars>
          <dgm:bulletEnabled val="1"/>
        </dgm:presLayoutVars>
      </dgm:prSet>
      <dgm:spPr/>
      <dgm:t>
        <a:bodyPr/>
        <a:lstStyle/>
        <a:p>
          <a:endParaRPr lang="en-US"/>
        </a:p>
      </dgm:t>
    </dgm:pt>
    <dgm:pt modelId="{F5D811BC-87B2-46BD-9632-792FE2FE9250}" type="pres">
      <dgm:prSet presAssocID="{B1116BF0-00F0-44CD-B3FC-BABAD064FCE6}" presName="sibTrans" presStyleCnt="0"/>
      <dgm:spPr/>
      <dgm:t>
        <a:bodyPr/>
        <a:lstStyle/>
        <a:p>
          <a:endParaRPr lang="en-US"/>
        </a:p>
      </dgm:t>
    </dgm:pt>
    <dgm:pt modelId="{77F0B3E0-0295-43C4-9E2E-67DBD4E706FB}" type="pres">
      <dgm:prSet presAssocID="{88C592A8-CDBE-4308-93D2-744931F0FB8A}" presName="node" presStyleLbl="node1" presStyleIdx="5" presStyleCnt="12" custScaleX="292053">
        <dgm:presLayoutVars>
          <dgm:bulletEnabled val="1"/>
        </dgm:presLayoutVars>
      </dgm:prSet>
      <dgm:spPr/>
      <dgm:t>
        <a:bodyPr/>
        <a:lstStyle/>
        <a:p>
          <a:endParaRPr lang="en-US"/>
        </a:p>
      </dgm:t>
    </dgm:pt>
    <dgm:pt modelId="{90823904-A882-428B-B903-23B7D7BBCA6B}" type="pres">
      <dgm:prSet presAssocID="{DF9FC49F-0175-4993-9633-0EBE259D362A}" presName="sibTrans" presStyleCnt="0"/>
      <dgm:spPr/>
      <dgm:t>
        <a:bodyPr/>
        <a:lstStyle/>
        <a:p>
          <a:endParaRPr lang="en-US"/>
        </a:p>
      </dgm:t>
    </dgm:pt>
    <dgm:pt modelId="{5F062F9F-3967-4EBD-AFCD-16D09AA45A52}" type="pres">
      <dgm:prSet presAssocID="{5FDC6A75-5A0C-4281-A3C8-486C25BD342F}" presName="node" presStyleLbl="node1" presStyleIdx="6" presStyleCnt="12" custScaleX="259304">
        <dgm:presLayoutVars>
          <dgm:bulletEnabled val="1"/>
        </dgm:presLayoutVars>
      </dgm:prSet>
      <dgm:spPr/>
      <dgm:t>
        <a:bodyPr/>
        <a:lstStyle/>
        <a:p>
          <a:endParaRPr lang="en-US"/>
        </a:p>
      </dgm:t>
    </dgm:pt>
    <dgm:pt modelId="{AB729E60-DB08-467B-8AA1-E3D86BF24E04}" type="pres">
      <dgm:prSet presAssocID="{3064021D-586B-4531-9BED-9FE1A4430867}" presName="sibTrans" presStyleCnt="0"/>
      <dgm:spPr/>
      <dgm:t>
        <a:bodyPr/>
        <a:lstStyle/>
        <a:p>
          <a:endParaRPr lang="en-US"/>
        </a:p>
      </dgm:t>
    </dgm:pt>
    <dgm:pt modelId="{BF980FCC-4917-4D10-9E26-A295938CD1F3}" type="pres">
      <dgm:prSet presAssocID="{07E5C104-E667-4A27-8F86-0C15815C8FC8}" presName="node" presStyleLbl="node1" presStyleIdx="7" presStyleCnt="12" custScaleX="292053">
        <dgm:presLayoutVars>
          <dgm:bulletEnabled val="1"/>
        </dgm:presLayoutVars>
      </dgm:prSet>
      <dgm:spPr/>
      <dgm:t>
        <a:bodyPr/>
        <a:lstStyle/>
        <a:p>
          <a:endParaRPr lang="en-US"/>
        </a:p>
      </dgm:t>
    </dgm:pt>
    <dgm:pt modelId="{51E155C2-9075-47DE-8A7B-82C93C3CD1AA}" type="pres">
      <dgm:prSet presAssocID="{16AD1F6B-8BD8-4056-BDCA-1012BC9ED91E}" presName="sibTrans" presStyleCnt="0"/>
      <dgm:spPr/>
      <dgm:t>
        <a:bodyPr/>
        <a:lstStyle/>
        <a:p>
          <a:endParaRPr lang="en-US"/>
        </a:p>
      </dgm:t>
    </dgm:pt>
    <dgm:pt modelId="{0A29E4CB-E2BC-45C2-8E4F-D3683488387D}" type="pres">
      <dgm:prSet presAssocID="{4467EB86-EFB5-4671-8E1A-AFF5D655D063}" presName="node" presStyleLbl="node1" presStyleIdx="8" presStyleCnt="12" custScaleX="249720" custLinFactNeighborX="-19148" custLinFactNeighborY="-3979">
        <dgm:presLayoutVars>
          <dgm:bulletEnabled val="1"/>
        </dgm:presLayoutVars>
      </dgm:prSet>
      <dgm:spPr/>
      <dgm:t>
        <a:bodyPr/>
        <a:lstStyle/>
        <a:p>
          <a:endParaRPr lang="en-US"/>
        </a:p>
      </dgm:t>
    </dgm:pt>
    <dgm:pt modelId="{1BC0DB54-F6DB-469F-974C-AE67104630F1}" type="pres">
      <dgm:prSet presAssocID="{E4AADA9D-119E-4261-9B12-7BB0910BEEFE}" presName="sibTrans" presStyleCnt="0"/>
      <dgm:spPr/>
      <dgm:t>
        <a:bodyPr/>
        <a:lstStyle/>
        <a:p>
          <a:endParaRPr lang="en-US"/>
        </a:p>
      </dgm:t>
    </dgm:pt>
    <dgm:pt modelId="{6CFD84B4-8F7B-40F3-95E6-5312742EBBAE}" type="pres">
      <dgm:prSet presAssocID="{696E9E79-7A23-4520-A1DB-2F56413F453F}" presName="node" presStyleLbl="node1" presStyleIdx="9" presStyleCnt="12" custScaleX="292053" custLinFactNeighborX="-17109" custLinFactNeighborY="-3979">
        <dgm:presLayoutVars>
          <dgm:bulletEnabled val="1"/>
        </dgm:presLayoutVars>
      </dgm:prSet>
      <dgm:spPr/>
      <dgm:t>
        <a:bodyPr/>
        <a:lstStyle/>
        <a:p>
          <a:endParaRPr lang="en-US"/>
        </a:p>
      </dgm:t>
    </dgm:pt>
    <dgm:pt modelId="{83CD63CE-80EC-4F89-B95D-EEF2DD0F4826}" type="pres">
      <dgm:prSet presAssocID="{1256D5F4-C56F-4225-955E-B1CA5A5D54C2}" presName="sibTrans" presStyleCnt="0"/>
      <dgm:spPr/>
      <dgm:t>
        <a:bodyPr/>
        <a:lstStyle/>
        <a:p>
          <a:endParaRPr lang="en-US"/>
        </a:p>
      </dgm:t>
    </dgm:pt>
    <dgm:pt modelId="{C60BAC20-96AE-4DD5-B2E4-D6F12C31EA79}" type="pres">
      <dgm:prSet presAssocID="{AEA384A1-797A-40ED-89CD-D610DB8F12DF}" presName="node" presStyleLbl="node1" presStyleIdx="10" presStyleCnt="12" custScaleX="307970" custLinFactNeighborX="-25168" custLinFactNeighborY="-251">
        <dgm:presLayoutVars>
          <dgm:bulletEnabled val="1"/>
        </dgm:presLayoutVars>
      </dgm:prSet>
      <dgm:spPr/>
      <dgm:t>
        <a:bodyPr/>
        <a:lstStyle/>
        <a:p>
          <a:endParaRPr lang="en-US"/>
        </a:p>
      </dgm:t>
    </dgm:pt>
    <dgm:pt modelId="{6491C5CD-CBEA-4423-B6B1-7353DE5943C7}" type="pres">
      <dgm:prSet presAssocID="{5B10B366-92E9-405D-BBB7-FE5BAE7D94FF}" presName="sibTrans" presStyleCnt="0"/>
      <dgm:spPr/>
      <dgm:t>
        <a:bodyPr/>
        <a:lstStyle/>
        <a:p>
          <a:endParaRPr lang="en-US"/>
        </a:p>
      </dgm:t>
    </dgm:pt>
    <dgm:pt modelId="{E1482B8F-B3B3-414E-BABF-9101733A0243}" type="pres">
      <dgm:prSet presAssocID="{B44A3F70-A092-4C0D-A97D-E2664359C5FB}" presName="node" presStyleLbl="node1" presStyleIdx="11" presStyleCnt="12" custScaleX="292053" custLinFactNeighborX="-14196" custLinFactNeighborY="-251">
        <dgm:presLayoutVars>
          <dgm:bulletEnabled val="1"/>
        </dgm:presLayoutVars>
      </dgm:prSet>
      <dgm:spPr/>
      <dgm:t>
        <a:bodyPr/>
        <a:lstStyle/>
        <a:p>
          <a:endParaRPr lang="en-US"/>
        </a:p>
      </dgm:t>
    </dgm:pt>
  </dgm:ptLst>
  <dgm:cxnLst>
    <dgm:cxn modelId="{47DD3260-9B3B-47D1-B777-F1F6C5B9700F}" type="presOf" srcId="{C8F15C48-E732-46AC-8D8B-21CF7E0D736D}" destId="{C64EAFA5-DDD5-492D-992E-6997AA06F46B}" srcOrd="0" destOrd="0" presId="urn:microsoft.com/office/officeart/2005/8/layout/default"/>
    <dgm:cxn modelId="{6A183908-5329-4379-B655-8594B2498DE7}" type="presOf" srcId="{7BC72383-3696-419B-AB5D-F1CD27456797}" destId="{6CB95568-E97D-4D13-AB49-47CAD64753A7}" srcOrd="0" destOrd="0" presId="urn:microsoft.com/office/officeart/2005/8/layout/default"/>
    <dgm:cxn modelId="{A2D35014-309E-4FA5-992E-87C3B259B6CC}" type="presOf" srcId="{4467EB86-EFB5-4671-8E1A-AFF5D655D063}" destId="{0A29E4CB-E2BC-45C2-8E4F-D3683488387D}" srcOrd="0" destOrd="0" presId="urn:microsoft.com/office/officeart/2005/8/layout/default"/>
    <dgm:cxn modelId="{4AC3C7DC-850F-47CF-BE6E-3D4B2AA73C49}" srcId="{722F8E2C-88B1-47CF-9AC4-B266C7A14370}" destId="{696E9E79-7A23-4520-A1DB-2F56413F453F}" srcOrd="9" destOrd="0" parTransId="{11BB8867-01C1-4410-BF1B-FA015EDA9D42}" sibTransId="{1256D5F4-C56F-4225-955E-B1CA5A5D54C2}"/>
    <dgm:cxn modelId="{B996F7A3-9270-4EBF-A8A1-142836D8B869}" srcId="{722F8E2C-88B1-47CF-9AC4-B266C7A14370}" destId="{AEA384A1-797A-40ED-89CD-D610DB8F12DF}" srcOrd="10" destOrd="0" parTransId="{4394AEB4-48E4-4129-93BC-F81A49AB6D61}" sibTransId="{5B10B366-92E9-405D-BBB7-FE5BAE7D94FF}"/>
    <dgm:cxn modelId="{5B91B56A-7091-4C04-93C2-56FFC0C9D264}" type="presOf" srcId="{07E5C104-E667-4A27-8F86-0C15815C8FC8}" destId="{BF980FCC-4917-4D10-9E26-A295938CD1F3}" srcOrd="0" destOrd="0" presId="urn:microsoft.com/office/officeart/2005/8/layout/default"/>
    <dgm:cxn modelId="{A636B161-0F96-4074-999B-BD1C4AB64DD9}" type="presOf" srcId="{AEA384A1-797A-40ED-89CD-D610DB8F12DF}" destId="{C60BAC20-96AE-4DD5-B2E4-D6F12C31EA79}" srcOrd="0" destOrd="0" presId="urn:microsoft.com/office/officeart/2005/8/layout/default"/>
    <dgm:cxn modelId="{E8EA9265-0ABB-4844-8F94-A52CAD006431}" type="presOf" srcId="{ECB2C5DE-60FE-4298-9FE5-F6A305F70D70}" destId="{44001490-ADB3-401C-8D7C-423D36A4C28C}" srcOrd="0" destOrd="0" presId="urn:microsoft.com/office/officeart/2005/8/layout/default"/>
    <dgm:cxn modelId="{4253C7B0-3772-44F1-BF3D-B91F6FA3327F}" srcId="{722F8E2C-88B1-47CF-9AC4-B266C7A14370}" destId="{B44A3F70-A092-4C0D-A97D-E2664359C5FB}" srcOrd="11" destOrd="0" parTransId="{D61CE947-F4FC-42A9-8414-9C8CC84FAFD0}" sibTransId="{8CC0A80B-85FB-4951-9935-B7405E9E78F2}"/>
    <dgm:cxn modelId="{B9F2B4EA-0740-492C-8DAE-8C5126744362}" type="presOf" srcId="{2BA7AE5D-9045-46BC-BA7A-879D57643619}" destId="{F669F848-A652-4B5D-86AD-5A3A989AD16E}" srcOrd="0" destOrd="0" presId="urn:microsoft.com/office/officeart/2005/8/layout/default"/>
    <dgm:cxn modelId="{16BB4C6C-8BC3-4DB5-8F23-6D017F79716B}" srcId="{722F8E2C-88B1-47CF-9AC4-B266C7A14370}" destId="{5FDC6A75-5A0C-4281-A3C8-486C25BD342F}" srcOrd="6" destOrd="0" parTransId="{398296AC-5E58-4250-A577-738BF07A239C}" sibTransId="{3064021D-586B-4531-9BED-9FE1A4430867}"/>
    <dgm:cxn modelId="{500B46DC-C6E3-4B18-8687-BBB16A15BD72}" srcId="{722F8E2C-88B1-47CF-9AC4-B266C7A14370}" destId="{4467EB86-EFB5-4671-8E1A-AFF5D655D063}" srcOrd="8" destOrd="0" parTransId="{84F0258C-E89E-4B9E-900B-AF5AA0797B34}" sibTransId="{E4AADA9D-119E-4261-9B12-7BB0910BEEFE}"/>
    <dgm:cxn modelId="{FB4C71F6-9E39-4560-8336-DA4504DBD229}" type="presOf" srcId="{B44A3F70-A092-4C0D-A97D-E2664359C5FB}" destId="{E1482B8F-B3B3-414E-BABF-9101733A0243}" srcOrd="0" destOrd="0" presId="urn:microsoft.com/office/officeart/2005/8/layout/default"/>
    <dgm:cxn modelId="{4049B604-0208-46D5-B1BB-AB8A183B4D69}" srcId="{722F8E2C-88B1-47CF-9AC4-B266C7A14370}" destId="{2BA7AE5D-9045-46BC-BA7A-879D57643619}" srcOrd="1" destOrd="0" parTransId="{F7246073-F6B8-4132-8D79-889BA32746BC}" sibTransId="{168E18EB-EA9B-4113-9958-09409282F2DE}"/>
    <dgm:cxn modelId="{FA4E6CE8-660F-4C91-96D0-6B510B435608}" srcId="{722F8E2C-88B1-47CF-9AC4-B266C7A14370}" destId="{9AC2AA97-136C-4881-8AE5-40C333215F34}" srcOrd="3" destOrd="0" parTransId="{D9A137D4-6E05-4B7F-85F5-32FED2B8D0AB}" sibTransId="{51FE6CF5-8E9E-43E1-B2A0-EF7ABC7EDD8B}"/>
    <dgm:cxn modelId="{CF629661-F143-4CF7-A1DB-3B7CD2C7359A}" srcId="{722F8E2C-88B1-47CF-9AC4-B266C7A14370}" destId="{C8F15C48-E732-46AC-8D8B-21CF7E0D736D}" srcOrd="2" destOrd="0" parTransId="{2A80FD64-ECD6-46FD-9087-9B5D31EBF5CF}" sibTransId="{DF5938FF-8535-4E1D-A3D0-59E27201A15E}"/>
    <dgm:cxn modelId="{CB71F758-BA32-42F6-8C15-EDC79F71EFB0}" type="presOf" srcId="{5FDC6A75-5A0C-4281-A3C8-486C25BD342F}" destId="{5F062F9F-3967-4EBD-AFCD-16D09AA45A52}" srcOrd="0" destOrd="0" presId="urn:microsoft.com/office/officeart/2005/8/layout/default"/>
    <dgm:cxn modelId="{E88CA153-3FD0-4096-BDCD-3AD0917BC8CF}" srcId="{722F8E2C-88B1-47CF-9AC4-B266C7A14370}" destId="{07E5C104-E667-4A27-8F86-0C15815C8FC8}" srcOrd="7" destOrd="0" parTransId="{6C474F24-552A-423F-A906-04A41232CD47}" sibTransId="{16AD1F6B-8BD8-4056-BDCA-1012BC9ED91E}"/>
    <dgm:cxn modelId="{D55A3A9A-CEA5-4AC5-8E7C-DE3B6D17A843}" srcId="{722F8E2C-88B1-47CF-9AC4-B266C7A14370}" destId="{88C592A8-CDBE-4308-93D2-744931F0FB8A}" srcOrd="5" destOrd="0" parTransId="{D3AF3BF1-E4A3-4F6B-A51F-2974C544E016}" sibTransId="{DF9FC49F-0175-4993-9633-0EBE259D362A}"/>
    <dgm:cxn modelId="{1DD23573-01F1-4763-9081-5A7E50BBAF7E}" type="presOf" srcId="{696E9E79-7A23-4520-A1DB-2F56413F453F}" destId="{6CFD84B4-8F7B-40F3-95E6-5312742EBBAE}" srcOrd="0" destOrd="0" presId="urn:microsoft.com/office/officeart/2005/8/layout/default"/>
    <dgm:cxn modelId="{5414FE8A-DB0D-4167-A2B1-EED23BA7789F}" srcId="{722F8E2C-88B1-47CF-9AC4-B266C7A14370}" destId="{ECB2C5DE-60FE-4298-9FE5-F6A305F70D70}" srcOrd="0" destOrd="0" parTransId="{EAFB7552-1131-4A9B-AA1B-8BEA1B96E9DE}" sibTransId="{15FAED9F-181F-4A4C-89BD-DD77F63106E8}"/>
    <dgm:cxn modelId="{8530A1ED-7459-42E9-9BBF-2F37445915FD}" type="presOf" srcId="{722F8E2C-88B1-47CF-9AC4-B266C7A14370}" destId="{CC6C3E15-24A0-4856-87E7-AB6D40CBE454}" srcOrd="0" destOrd="0" presId="urn:microsoft.com/office/officeart/2005/8/layout/default"/>
    <dgm:cxn modelId="{93EC8913-94E0-4DEC-B886-E064830CA0DB}" type="presOf" srcId="{88C592A8-CDBE-4308-93D2-744931F0FB8A}" destId="{77F0B3E0-0295-43C4-9E2E-67DBD4E706FB}" srcOrd="0" destOrd="0" presId="urn:microsoft.com/office/officeart/2005/8/layout/default"/>
    <dgm:cxn modelId="{88872944-239F-4255-A42E-BF8E091D10AE}" srcId="{722F8E2C-88B1-47CF-9AC4-B266C7A14370}" destId="{7BC72383-3696-419B-AB5D-F1CD27456797}" srcOrd="4" destOrd="0" parTransId="{30ACC4F8-C26A-4174-892C-469F9CFBA5EB}" sibTransId="{B1116BF0-00F0-44CD-B3FC-BABAD064FCE6}"/>
    <dgm:cxn modelId="{E865C31E-C3FF-4AE8-81B6-29D09A41E945}" type="presOf" srcId="{9AC2AA97-136C-4881-8AE5-40C333215F34}" destId="{48AFF37F-B85F-4A18-A9BF-A13E9561EF9F}" srcOrd="0" destOrd="0" presId="urn:microsoft.com/office/officeart/2005/8/layout/default"/>
    <dgm:cxn modelId="{98119505-7F19-44CC-BC1B-FAB6C7E39D23}" type="presParOf" srcId="{CC6C3E15-24A0-4856-87E7-AB6D40CBE454}" destId="{44001490-ADB3-401C-8D7C-423D36A4C28C}" srcOrd="0" destOrd="0" presId="urn:microsoft.com/office/officeart/2005/8/layout/default"/>
    <dgm:cxn modelId="{CF78F1A5-5DBB-4EEE-B45F-C6170DE9495B}" type="presParOf" srcId="{CC6C3E15-24A0-4856-87E7-AB6D40CBE454}" destId="{8E133B80-5FBE-47BE-9DE4-1D254AEE506A}" srcOrd="1" destOrd="0" presId="urn:microsoft.com/office/officeart/2005/8/layout/default"/>
    <dgm:cxn modelId="{FE03C436-DAB9-4A91-9B44-0FA479A59C8D}" type="presParOf" srcId="{CC6C3E15-24A0-4856-87E7-AB6D40CBE454}" destId="{F669F848-A652-4B5D-86AD-5A3A989AD16E}" srcOrd="2" destOrd="0" presId="urn:microsoft.com/office/officeart/2005/8/layout/default"/>
    <dgm:cxn modelId="{2ACB024F-4609-4ABF-8C1C-0C50416E7364}" type="presParOf" srcId="{CC6C3E15-24A0-4856-87E7-AB6D40CBE454}" destId="{A290ED3C-9290-4BE1-AA23-4E35C9D0F280}" srcOrd="3" destOrd="0" presId="urn:microsoft.com/office/officeart/2005/8/layout/default"/>
    <dgm:cxn modelId="{9DBC278E-2ACA-4C2D-BFD0-3EF6489407D0}" type="presParOf" srcId="{CC6C3E15-24A0-4856-87E7-AB6D40CBE454}" destId="{C64EAFA5-DDD5-492D-992E-6997AA06F46B}" srcOrd="4" destOrd="0" presId="urn:microsoft.com/office/officeart/2005/8/layout/default"/>
    <dgm:cxn modelId="{B6A02A46-171F-4EED-AA89-76F9B48736F2}" type="presParOf" srcId="{CC6C3E15-24A0-4856-87E7-AB6D40CBE454}" destId="{D81AA93D-9556-4F78-B2CA-DFE62E8F9CC5}" srcOrd="5" destOrd="0" presId="urn:microsoft.com/office/officeart/2005/8/layout/default"/>
    <dgm:cxn modelId="{7121F665-CB6E-4058-AE0F-CBD72630F79B}" type="presParOf" srcId="{CC6C3E15-24A0-4856-87E7-AB6D40CBE454}" destId="{48AFF37F-B85F-4A18-A9BF-A13E9561EF9F}" srcOrd="6" destOrd="0" presId="urn:microsoft.com/office/officeart/2005/8/layout/default"/>
    <dgm:cxn modelId="{68C31A0D-447F-4571-9A8D-2579F631506B}" type="presParOf" srcId="{CC6C3E15-24A0-4856-87E7-AB6D40CBE454}" destId="{6C045C93-971C-45BD-B299-7D80C585B9A8}" srcOrd="7" destOrd="0" presId="urn:microsoft.com/office/officeart/2005/8/layout/default"/>
    <dgm:cxn modelId="{6D61ED0C-CED9-4D6B-B9B9-DD9F85708BF9}" type="presParOf" srcId="{CC6C3E15-24A0-4856-87E7-AB6D40CBE454}" destId="{6CB95568-E97D-4D13-AB49-47CAD64753A7}" srcOrd="8" destOrd="0" presId="urn:microsoft.com/office/officeart/2005/8/layout/default"/>
    <dgm:cxn modelId="{DDD1ABE5-2688-45A6-8A9F-BFC56144AB88}" type="presParOf" srcId="{CC6C3E15-24A0-4856-87E7-AB6D40CBE454}" destId="{F5D811BC-87B2-46BD-9632-792FE2FE9250}" srcOrd="9" destOrd="0" presId="urn:microsoft.com/office/officeart/2005/8/layout/default"/>
    <dgm:cxn modelId="{1828F7A9-8C24-4E93-BB1C-2077CD21F6D9}" type="presParOf" srcId="{CC6C3E15-24A0-4856-87E7-AB6D40CBE454}" destId="{77F0B3E0-0295-43C4-9E2E-67DBD4E706FB}" srcOrd="10" destOrd="0" presId="urn:microsoft.com/office/officeart/2005/8/layout/default"/>
    <dgm:cxn modelId="{F36A7E11-AFB3-474A-89A7-2ECC8F542F37}" type="presParOf" srcId="{CC6C3E15-24A0-4856-87E7-AB6D40CBE454}" destId="{90823904-A882-428B-B903-23B7D7BBCA6B}" srcOrd="11" destOrd="0" presId="urn:microsoft.com/office/officeart/2005/8/layout/default"/>
    <dgm:cxn modelId="{817AD3C6-3F81-49D1-9DF0-2A2B54CA5D6A}" type="presParOf" srcId="{CC6C3E15-24A0-4856-87E7-AB6D40CBE454}" destId="{5F062F9F-3967-4EBD-AFCD-16D09AA45A52}" srcOrd="12" destOrd="0" presId="urn:microsoft.com/office/officeart/2005/8/layout/default"/>
    <dgm:cxn modelId="{FA1F1F46-116D-43A2-ABC9-2AC774F41F4C}" type="presParOf" srcId="{CC6C3E15-24A0-4856-87E7-AB6D40CBE454}" destId="{AB729E60-DB08-467B-8AA1-E3D86BF24E04}" srcOrd="13" destOrd="0" presId="urn:microsoft.com/office/officeart/2005/8/layout/default"/>
    <dgm:cxn modelId="{3D884545-57FE-4B89-8229-67051A01989A}" type="presParOf" srcId="{CC6C3E15-24A0-4856-87E7-AB6D40CBE454}" destId="{BF980FCC-4917-4D10-9E26-A295938CD1F3}" srcOrd="14" destOrd="0" presId="urn:microsoft.com/office/officeart/2005/8/layout/default"/>
    <dgm:cxn modelId="{6B4A85D8-5B01-429F-BFAB-ABD9315FC68E}" type="presParOf" srcId="{CC6C3E15-24A0-4856-87E7-AB6D40CBE454}" destId="{51E155C2-9075-47DE-8A7B-82C93C3CD1AA}" srcOrd="15" destOrd="0" presId="urn:microsoft.com/office/officeart/2005/8/layout/default"/>
    <dgm:cxn modelId="{5F472910-C59B-4CB8-A235-F5ED0F067BD0}" type="presParOf" srcId="{CC6C3E15-24A0-4856-87E7-AB6D40CBE454}" destId="{0A29E4CB-E2BC-45C2-8E4F-D3683488387D}" srcOrd="16" destOrd="0" presId="urn:microsoft.com/office/officeart/2005/8/layout/default"/>
    <dgm:cxn modelId="{DBB133E8-B5C2-40EE-9B6C-74EE670364B5}" type="presParOf" srcId="{CC6C3E15-24A0-4856-87E7-AB6D40CBE454}" destId="{1BC0DB54-F6DB-469F-974C-AE67104630F1}" srcOrd="17" destOrd="0" presId="urn:microsoft.com/office/officeart/2005/8/layout/default"/>
    <dgm:cxn modelId="{2877E299-AA38-4775-BA4F-8A69E0E90127}" type="presParOf" srcId="{CC6C3E15-24A0-4856-87E7-AB6D40CBE454}" destId="{6CFD84B4-8F7B-40F3-95E6-5312742EBBAE}" srcOrd="18" destOrd="0" presId="urn:microsoft.com/office/officeart/2005/8/layout/default"/>
    <dgm:cxn modelId="{2A824869-01BB-46C3-8294-178CB2C88DBF}" type="presParOf" srcId="{CC6C3E15-24A0-4856-87E7-AB6D40CBE454}" destId="{83CD63CE-80EC-4F89-B95D-EEF2DD0F4826}" srcOrd="19" destOrd="0" presId="urn:microsoft.com/office/officeart/2005/8/layout/default"/>
    <dgm:cxn modelId="{2FD23948-B192-49A8-82E0-51B6F207321F}" type="presParOf" srcId="{CC6C3E15-24A0-4856-87E7-AB6D40CBE454}" destId="{C60BAC20-96AE-4DD5-B2E4-D6F12C31EA79}" srcOrd="20" destOrd="0" presId="urn:microsoft.com/office/officeart/2005/8/layout/default"/>
    <dgm:cxn modelId="{159EADE5-B3D4-4B45-9ED8-4753330836A3}" type="presParOf" srcId="{CC6C3E15-24A0-4856-87E7-AB6D40CBE454}" destId="{6491C5CD-CBEA-4423-B6B1-7353DE5943C7}" srcOrd="21" destOrd="0" presId="urn:microsoft.com/office/officeart/2005/8/layout/default"/>
    <dgm:cxn modelId="{B783D5EE-BE4E-49E5-8F8E-7B332DA54082}" type="presParOf" srcId="{CC6C3E15-24A0-4856-87E7-AB6D40CBE454}" destId="{E1482B8F-B3B3-414E-BABF-9101733A0243}" srcOrd="22" destOrd="0" presId="urn:microsoft.com/office/officeart/2005/8/layout/default"/>
  </dgm:cxnLst>
  <dgm:bg>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l="50000" t="50000" r="50000" b="50000"/>
      </a:path>
      <a:tileRect/>
    </a:gradFill>
    <a:effectLst>
      <a:softEdge rad="635000"/>
    </a:effect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9EF1F8-805F-4229-B7B6-DB98CEE9F2EE}"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en-US"/>
        </a:p>
      </dgm:t>
    </dgm:pt>
    <dgm:pt modelId="{B04A3F9E-705B-4825-9BE9-387B6FB3EF60}">
      <dgm:prSet custT="1"/>
      <dgm:spPr>
        <a:solidFill>
          <a:srgbClr val="336600"/>
        </a:solidFill>
      </dgm:spPr>
      <dgm:t>
        <a:bodyPr/>
        <a:lstStyle/>
        <a:p>
          <a:pPr rtl="0"/>
          <a:r>
            <a:rPr lang="en-US" sz="1300" dirty="0" smtClean="0"/>
            <a:t>Wait for others to finish speaking before you speak</a:t>
          </a:r>
          <a:endParaRPr lang="en-US" sz="1300" dirty="0"/>
        </a:p>
      </dgm:t>
    </dgm:pt>
    <dgm:pt modelId="{E460E35E-5A2C-4763-BDA2-49027993AA9C}" type="parTrans" cxnId="{C229084E-C0CC-413E-BF28-27497DFB6694}">
      <dgm:prSet/>
      <dgm:spPr/>
      <dgm:t>
        <a:bodyPr/>
        <a:lstStyle/>
        <a:p>
          <a:endParaRPr lang="en-US"/>
        </a:p>
      </dgm:t>
    </dgm:pt>
    <dgm:pt modelId="{98A21FEE-E56D-4792-9555-62DC6933E7F1}" type="sibTrans" cxnId="{C229084E-C0CC-413E-BF28-27497DFB6694}">
      <dgm:prSet/>
      <dgm:spPr/>
      <dgm:t>
        <a:bodyPr/>
        <a:lstStyle/>
        <a:p>
          <a:endParaRPr lang="en-US"/>
        </a:p>
      </dgm:t>
    </dgm:pt>
    <dgm:pt modelId="{9FA9BA75-F374-4D25-B290-12D43D7DCF6C}">
      <dgm:prSet custT="1"/>
      <dgm:spPr>
        <a:solidFill>
          <a:srgbClr val="336600"/>
        </a:solidFill>
      </dgm:spPr>
      <dgm:t>
        <a:bodyPr/>
        <a:lstStyle/>
        <a:p>
          <a:pPr rtl="0"/>
          <a:r>
            <a:rPr lang="en-US" sz="1300" dirty="0" smtClean="0"/>
            <a:t>Each time you speak, state your name</a:t>
          </a:r>
          <a:endParaRPr lang="en-US" sz="1300" dirty="0"/>
        </a:p>
      </dgm:t>
    </dgm:pt>
    <dgm:pt modelId="{015D5602-5274-412C-8C11-2E311FD2CE5F}" type="parTrans" cxnId="{D693C3DC-725C-4105-BFDF-6F1EA1983394}">
      <dgm:prSet/>
      <dgm:spPr/>
      <dgm:t>
        <a:bodyPr/>
        <a:lstStyle/>
        <a:p>
          <a:endParaRPr lang="en-US"/>
        </a:p>
      </dgm:t>
    </dgm:pt>
    <dgm:pt modelId="{8DA66A31-94CE-4EC6-BA3C-DE33E487904E}" type="sibTrans" cxnId="{D693C3DC-725C-4105-BFDF-6F1EA1983394}">
      <dgm:prSet/>
      <dgm:spPr/>
      <dgm:t>
        <a:bodyPr/>
        <a:lstStyle/>
        <a:p>
          <a:endParaRPr lang="en-US"/>
        </a:p>
      </dgm:t>
    </dgm:pt>
    <dgm:pt modelId="{3C1ABAC3-9336-49E8-BA46-620B9B30BCD1}">
      <dgm:prSet custT="1"/>
      <dgm:spPr>
        <a:solidFill>
          <a:srgbClr val="336600"/>
        </a:solidFill>
      </dgm:spPr>
      <dgm:t>
        <a:bodyPr/>
        <a:lstStyle/>
        <a:p>
          <a:pPr rtl="0"/>
          <a:r>
            <a:rPr lang="en-US" sz="1300" dirty="0" smtClean="0"/>
            <a:t>Build on others’ ideas and thoughts</a:t>
          </a:r>
          <a:endParaRPr lang="en-US" sz="1300" dirty="0"/>
        </a:p>
      </dgm:t>
    </dgm:pt>
    <dgm:pt modelId="{33597390-E700-454C-817E-381B761A9423}" type="parTrans" cxnId="{BA70ACAC-DE1A-4F94-92F8-1BFAA46BD2E9}">
      <dgm:prSet/>
      <dgm:spPr/>
      <dgm:t>
        <a:bodyPr/>
        <a:lstStyle/>
        <a:p>
          <a:endParaRPr lang="en-US"/>
        </a:p>
      </dgm:t>
    </dgm:pt>
    <dgm:pt modelId="{A1F6F785-1007-4A2A-A5F5-3C34C5533EA3}" type="sibTrans" cxnId="{BA70ACAC-DE1A-4F94-92F8-1BFAA46BD2E9}">
      <dgm:prSet/>
      <dgm:spPr/>
      <dgm:t>
        <a:bodyPr/>
        <a:lstStyle/>
        <a:p>
          <a:endParaRPr lang="en-US"/>
        </a:p>
      </dgm:t>
    </dgm:pt>
    <dgm:pt modelId="{410A970D-FA4C-489D-96F2-4BA7A77CCAD1}">
      <dgm:prSet custT="1"/>
      <dgm:spPr>
        <a:solidFill>
          <a:srgbClr val="336600"/>
        </a:solidFill>
      </dgm:spPr>
      <dgm:t>
        <a:bodyPr/>
        <a:lstStyle/>
        <a:p>
          <a:pPr rtl="0"/>
          <a:r>
            <a:rPr lang="en-US" sz="1300" dirty="0" smtClean="0"/>
            <a:t>Disagreeing is OK –with respect and courtesy</a:t>
          </a:r>
          <a:endParaRPr lang="en-US" sz="1300" dirty="0"/>
        </a:p>
      </dgm:t>
    </dgm:pt>
    <dgm:pt modelId="{690320DA-8D89-45C6-9786-187FD14A79E2}" type="parTrans" cxnId="{7F092D51-55C5-464A-BC10-66D2A9ADAFBC}">
      <dgm:prSet/>
      <dgm:spPr/>
      <dgm:t>
        <a:bodyPr/>
        <a:lstStyle/>
        <a:p>
          <a:endParaRPr lang="en-US"/>
        </a:p>
      </dgm:t>
    </dgm:pt>
    <dgm:pt modelId="{4CDE0579-23DE-45CC-BC0E-20F2D4516046}" type="sibTrans" cxnId="{7F092D51-55C5-464A-BC10-66D2A9ADAFBC}">
      <dgm:prSet/>
      <dgm:spPr/>
      <dgm:t>
        <a:bodyPr/>
        <a:lstStyle/>
        <a:p>
          <a:endParaRPr lang="en-US"/>
        </a:p>
      </dgm:t>
    </dgm:pt>
    <dgm:pt modelId="{62D5B7EE-340F-4B2E-B85D-ACA93E13C8EC}">
      <dgm:prSet custT="1"/>
      <dgm:spPr>
        <a:solidFill>
          <a:schemeClr val="bg1"/>
        </a:solidFill>
        <a:ln>
          <a:solidFill>
            <a:schemeClr val="accent3">
              <a:lumMod val="50000"/>
            </a:schemeClr>
          </a:solidFill>
        </a:ln>
      </dgm:spPr>
      <dgm:t>
        <a:bodyPr/>
        <a:lstStyle/>
        <a:p>
          <a:pPr rtl="0"/>
          <a:r>
            <a:rPr lang="en-US" sz="1600" b="1" dirty="0" smtClean="0"/>
            <a:t>Participate actively in each session</a:t>
          </a:r>
        </a:p>
        <a:p>
          <a:pPr rtl="0"/>
          <a:endParaRPr lang="en-US" sz="1600" b="1" dirty="0"/>
        </a:p>
      </dgm:t>
    </dgm:pt>
    <dgm:pt modelId="{7D392D79-8EEE-4BB4-84E0-1ECE0E55EB3C}" type="parTrans" cxnId="{31E2D375-1C7C-4C60-941A-3B682645ECDD}">
      <dgm:prSet/>
      <dgm:spPr/>
      <dgm:t>
        <a:bodyPr/>
        <a:lstStyle/>
        <a:p>
          <a:endParaRPr lang="en-US"/>
        </a:p>
      </dgm:t>
    </dgm:pt>
    <dgm:pt modelId="{85527560-2E0A-4B42-94F6-58A6AB616A5E}" type="sibTrans" cxnId="{31E2D375-1C7C-4C60-941A-3B682645ECDD}">
      <dgm:prSet/>
      <dgm:spPr/>
      <dgm:t>
        <a:bodyPr/>
        <a:lstStyle/>
        <a:p>
          <a:endParaRPr lang="en-US"/>
        </a:p>
      </dgm:t>
    </dgm:pt>
    <dgm:pt modelId="{05F9FFD7-3430-4706-BCD9-8532734A90C3}">
      <dgm:prSet custT="1"/>
      <dgm:spPr>
        <a:solidFill>
          <a:srgbClr val="336600"/>
        </a:solidFill>
      </dgm:spPr>
      <dgm:t>
        <a:bodyPr/>
        <a:lstStyle/>
        <a:p>
          <a:pPr rtl="0"/>
          <a:r>
            <a:rPr lang="en-US" sz="1300" dirty="0" smtClean="0"/>
            <a:t>Share experiences and best practices</a:t>
          </a:r>
          <a:endParaRPr lang="en-US" sz="1300" dirty="0"/>
        </a:p>
      </dgm:t>
    </dgm:pt>
    <dgm:pt modelId="{58C0ABCC-DC1E-4128-B3FA-507E111220BA}" type="parTrans" cxnId="{C2B9A5D7-1E0E-45B4-8075-E72FCB8C732A}">
      <dgm:prSet/>
      <dgm:spPr/>
      <dgm:t>
        <a:bodyPr/>
        <a:lstStyle/>
        <a:p>
          <a:endParaRPr lang="en-US"/>
        </a:p>
      </dgm:t>
    </dgm:pt>
    <dgm:pt modelId="{6E9603DD-22CB-4CC6-89C4-5B8247357CA4}" type="sibTrans" cxnId="{C2B9A5D7-1E0E-45B4-8075-E72FCB8C732A}">
      <dgm:prSet/>
      <dgm:spPr/>
      <dgm:t>
        <a:bodyPr/>
        <a:lstStyle/>
        <a:p>
          <a:endParaRPr lang="en-US"/>
        </a:p>
      </dgm:t>
    </dgm:pt>
    <dgm:pt modelId="{D678FABD-DACC-4C17-B48D-4F4995F65E8D}">
      <dgm:prSet custT="1"/>
      <dgm:spPr>
        <a:solidFill>
          <a:srgbClr val="336600"/>
        </a:solidFill>
      </dgm:spPr>
      <dgm:t>
        <a:bodyPr/>
        <a:lstStyle/>
        <a:p>
          <a:pPr rtl="0"/>
          <a:r>
            <a:rPr lang="en-US" sz="1300" dirty="0" smtClean="0"/>
            <a:t>Bring up challenges, ask questions</a:t>
          </a:r>
          <a:endParaRPr lang="en-US" sz="1300" dirty="0"/>
        </a:p>
      </dgm:t>
    </dgm:pt>
    <dgm:pt modelId="{3625C143-4F5B-42FA-919E-7681297D7AB1}" type="parTrans" cxnId="{EF1AA562-92E7-4F4F-999F-95B110931ED7}">
      <dgm:prSet/>
      <dgm:spPr/>
      <dgm:t>
        <a:bodyPr/>
        <a:lstStyle/>
        <a:p>
          <a:endParaRPr lang="en-US"/>
        </a:p>
      </dgm:t>
    </dgm:pt>
    <dgm:pt modelId="{6A6DB77B-A40A-4C92-AE35-D6306D672549}" type="sibTrans" cxnId="{EF1AA562-92E7-4F4F-999F-95B110931ED7}">
      <dgm:prSet/>
      <dgm:spPr/>
      <dgm:t>
        <a:bodyPr/>
        <a:lstStyle/>
        <a:p>
          <a:endParaRPr lang="en-US"/>
        </a:p>
      </dgm:t>
    </dgm:pt>
    <dgm:pt modelId="{488C8A70-7F22-4B0B-8B09-EBA9A60966EA}">
      <dgm:prSet custT="1"/>
      <dgm:spPr>
        <a:solidFill>
          <a:srgbClr val="336600"/>
        </a:solidFill>
      </dgm:spPr>
      <dgm:t>
        <a:bodyPr/>
        <a:lstStyle/>
        <a:p>
          <a:pPr rtl="0"/>
          <a:r>
            <a:rPr lang="en-US" sz="1300" dirty="0" smtClean="0"/>
            <a:t>Discuss successes</a:t>
          </a:r>
          <a:endParaRPr lang="en-US" sz="1300" dirty="0"/>
        </a:p>
      </dgm:t>
    </dgm:pt>
    <dgm:pt modelId="{1E44100D-5BA4-4BDA-82A1-87017F9105A6}" type="parTrans" cxnId="{BF3F99EF-C6AE-4926-9028-1042116F16EA}">
      <dgm:prSet/>
      <dgm:spPr/>
      <dgm:t>
        <a:bodyPr/>
        <a:lstStyle/>
        <a:p>
          <a:endParaRPr lang="en-US"/>
        </a:p>
      </dgm:t>
    </dgm:pt>
    <dgm:pt modelId="{2DC64A01-07C6-461D-A68B-AB3CECEE9916}" type="sibTrans" cxnId="{BF3F99EF-C6AE-4926-9028-1042116F16EA}">
      <dgm:prSet/>
      <dgm:spPr/>
      <dgm:t>
        <a:bodyPr/>
        <a:lstStyle/>
        <a:p>
          <a:endParaRPr lang="en-US"/>
        </a:p>
      </dgm:t>
    </dgm:pt>
    <dgm:pt modelId="{E3EEC99C-8E3C-41FC-B2EA-B41B5AB78FDD}">
      <dgm:prSet custT="1"/>
      <dgm:spPr>
        <a:solidFill>
          <a:srgbClr val="336600"/>
        </a:solidFill>
      </dgm:spPr>
      <dgm:t>
        <a:bodyPr/>
        <a:lstStyle/>
        <a:p>
          <a:pPr rtl="0"/>
          <a:r>
            <a:rPr lang="en-US" sz="1300" dirty="0" smtClean="0"/>
            <a:t>Respond to whiteboards, polls, quizzes, chat boxes</a:t>
          </a:r>
          <a:endParaRPr lang="en-US" sz="1300" dirty="0"/>
        </a:p>
      </dgm:t>
    </dgm:pt>
    <dgm:pt modelId="{AC0BA9CE-1EFE-441D-9F65-0DB911BD9E78}" type="parTrans" cxnId="{703DF6E5-E6E6-4983-981E-0ED317AF8A45}">
      <dgm:prSet/>
      <dgm:spPr/>
      <dgm:t>
        <a:bodyPr/>
        <a:lstStyle/>
        <a:p>
          <a:endParaRPr lang="en-US"/>
        </a:p>
      </dgm:t>
    </dgm:pt>
    <dgm:pt modelId="{A19AF689-D903-4117-AB65-CA4C936F1142}" type="sibTrans" cxnId="{703DF6E5-E6E6-4983-981E-0ED317AF8A45}">
      <dgm:prSet/>
      <dgm:spPr/>
      <dgm:t>
        <a:bodyPr/>
        <a:lstStyle/>
        <a:p>
          <a:endParaRPr lang="en-US"/>
        </a:p>
      </dgm:t>
    </dgm:pt>
    <dgm:pt modelId="{6869197B-A43D-4020-BC31-AA2D3041B7D4}">
      <dgm:prSet custT="1"/>
      <dgm:spPr>
        <a:solidFill>
          <a:srgbClr val="336600"/>
        </a:solidFill>
      </dgm:spPr>
      <dgm:t>
        <a:bodyPr/>
        <a:lstStyle/>
        <a:p>
          <a:pPr rtl="0"/>
          <a:r>
            <a:rPr lang="en-US" sz="1300" dirty="0" smtClean="0"/>
            <a:t>Hang up if you need to take an urgent phone call, don’t put this call on hold</a:t>
          </a:r>
          <a:endParaRPr lang="en-US" sz="1300" dirty="0"/>
        </a:p>
      </dgm:t>
    </dgm:pt>
    <dgm:pt modelId="{368596D4-C9A1-4E5C-8219-195D6248499F}" type="parTrans" cxnId="{0B839940-3F6B-4205-83B3-B8BF829BB30A}">
      <dgm:prSet/>
      <dgm:spPr/>
      <dgm:t>
        <a:bodyPr/>
        <a:lstStyle/>
        <a:p>
          <a:endParaRPr lang="en-US"/>
        </a:p>
      </dgm:t>
    </dgm:pt>
    <dgm:pt modelId="{46F6279A-3A53-4EF3-9FA7-50433D7CDAB5}" type="sibTrans" cxnId="{0B839940-3F6B-4205-83B3-B8BF829BB30A}">
      <dgm:prSet/>
      <dgm:spPr/>
      <dgm:t>
        <a:bodyPr/>
        <a:lstStyle/>
        <a:p>
          <a:endParaRPr lang="en-US"/>
        </a:p>
      </dgm:t>
    </dgm:pt>
    <dgm:pt modelId="{7D14161F-4241-436C-B232-D3765104B2A4}">
      <dgm:prSet custT="1"/>
      <dgm:spPr>
        <a:solidFill>
          <a:srgbClr val="336600"/>
        </a:solidFill>
        <a:scene3d>
          <a:camera prst="orthographicFront">
            <a:rot lat="0" lon="0" rev="21299999"/>
          </a:camera>
          <a:lightRig rig="threePt" dir="t"/>
        </a:scene3d>
        <a:sp3d/>
      </dgm:spPr>
      <dgm:t>
        <a:bodyPr/>
        <a:lstStyle/>
        <a:p>
          <a:pPr rtl="0"/>
          <a:r>
            <a:rPr lang="en-US" sz="1400" dirty="0" smtClean="0"/>
            <a:t>As a best practice…be just a few minutes early!</a:t>
          </a:r>
          <a:endParaRPr lang="en-US" sz="1400" dirty="0"/>
        </a:p>
      </dgm:t>
    </dgm:pt>
    <dgm:pt modelId="{BD622791-8BFB-4160-BBE3-B18A26F00662}" type="parTrans" cxnId="{B9B808F6-305A-4025-B435-ABCF5D825712}">
      <dgm:prSet/>
      <dgm:spPr/>
      <dgm:t>
        <a:bodyPr/>
        <a:lstStyle/>
        <a:p>
          <a:endParaRPr lang="en-US"/>
        </a:p>
      </dgm:t>
    </dgm:pt>
    <dgm:pt modelId="{E235D631-CB5C-45CB-AD05-157ACBF7B20B}" type="sibTrans" cxnId="{B9B808F6-305A-4025-B435-ABCF5D825712}">
      <dgm:prSet/>
      <dgm:spPr/>
      <dgm:t>
        <a:bodyPr/>
        <a:lstStyle/>
        <a:p>
          <a:endParaRPr lang="en-US"/>
        </a:p>
      </dgm:t>
    </dgm:pt>
    <dgm:pt modelId="{906B34E5-8758-49FD-BA15-1D2824B23C95}">
      <dgm:prSet custT="1"/>
      <dgm:spPr>
        <a:solidFill>
          <a:schemeClr val="bg1"/>
        </a:solidFill>
        <a:ln>
          <a:solidFill>
            <a:schemeClr val="accent3">
              <a:lumMod val="50000"/>
            </a:schemeClr>
          </a:solidFill>
        </a:ln>
      </dgm:spPr>
      <dgm:t>
        <a:bodyPr/>
        <a:lstStyle/>
        <a:p>
          <a:r>
            <a:rPr lang="en-US" sz="1600" b="1" dirty="0" smtClean="0"/>
            <a:t>Communicate professionally with others</a:t>
          </a:r>
        </a:p>
        <a:p>
          <a:endParaRPr lang="en-US" sz="1600" b="1" dirty="0"/>
        </a:p>
      </dgm:t>
    </dgm:pt>
    <dgm:pt modelId="{6C8A95A5-295C-48FE-8D3E-2722FC7225BC}" type="parTrans" cxnId="{1C22A0C5-6C16-4F27-BC81-38B761BF5668}">
      <dgm:prSet/>
      <dgm:spPr/>
      <dgm:t>
        <a:bodyPr/>
        <a:lstStyle/>
        <a:p>
          <a:endParaRPr lang="en-US"/>
        </a:p>
      </dgm:t>
    </dgm:pt>
    <dgm:pt modelId="{C0D24317-1E89-4758-8536-8B83EB45ED03}" type="sibTrans" cxnId="{1C22A0C5-6C16-4F27-BC81-38B761BF5668}">
      <dgm:prSet/>
      <dgm:spPr/>
      <dgm:t>
        <a:bodyPr/>
        <a:lstStyle/>
        <a:p>
          <a:endParaRPr lang="en-US"/>
        </a:p>
      </dgm:t>
    </dgm:pt>
    <dgm:pt modelId="{FE8ABB16-F698-41BF-A742-F2CE7AD58F8B}">
      <dgm:prSet custT="1"/>
      <dgm:spPr>
        <a:solidFill>
          <a:srgbClr val="336600"/>
        </a:solidFill>
      </dgm:spPr>
      <dgm:t>
        <a:bodyPr/>
        <a:lstStyle/>
        <a:p>
          <a:pPr rtl="0"/>
          <a:r>
            <a:rPr lang="en-US" sz="1300" dirty="0" smtClean="0"/>
            <a:t>Mute when you’re not speaking</a:t>
          </a:r>
          <a:endParaRPr lang="en-US" sz="1300" dirty="0"/>
        </a:p>
      </dgm:t>
    </dgm:pt>
    <dgm:pt modelId="{B05AE1E8-1B6D-4502-9DA3-DB0506D15023}" type="parTrans" cxnId="{6B80C803-7648-439A-AF49-A998503986C3}">
      <dgm:prSet/>
      <dgm:spPr/>
      <dgm:t>
        <a:bodyPr/>
        <a:lstStyle/>
        <a:p>
          <a:endParaRPr lang="en-US"/>
        </a:p>
      </dgm:t>
    </dgm:pt>
    <dgm:pt modelId="{1EE0EF6A-973C-45BC-94B1-A2E5EDF3D060}" type="sibTrans" cxnId="{6B80C803-7648-439A-AF49-A998503986C3}">
      <dgm:prSet/>
      <dgm:spPr/>
      <dgm:t>
        <a:bodyPr/>
        <a:lstStyle/>
        <a:p>
          <a:endParaRPr lang="en-US"/>
        </a:p>
      </dgm:t>
    </dgm:pt>
    <dgm:pt modelId="{FF067AB1-0C46-4BE5-B76C-873690262437}">
      <dgm:prSet custT="1"/>
      <dgm:spPr>
        <a:solidFill>
          <a:schemeClr val="bg1"/>
        </a:solidFill>
        <a:ln>
          <a:solidFill>
            <a:schemeClr val="accent3">
              <a:lumMod val="50000"/>
            </a:schemeClr>
          </a:solidFill>
        </a:ln>
        <a:scene3d>
          <a:camera prst="orthographicFront">
            <a:rot lat="271512" lon="20673994" rev="21274001"/>
          </a:camera>
          <a:lightRig rig="threePt" dir="t"/>
        </a:scene3d>
        <a:sp3d/>
      </dgm:spPr>
      <dgm:t>
        <a:bodyPr/>
        <a:lstStyle/>
        <a:p>
          <a:pPr rtl="0"/>
          <a:endParaRPr lang="en-US" sz="1600" b="1" dirty="0" smtClean="0"/>
        </a:p>
        <a:p>
          <a:pPr rtl="0"/>
          <a:r>
            <a:rPr lang="en-US" sz="1600" b="1" dirty="0" smtClean="0"/>
            <a:t>Be on time for each virtual session</a:t>
          </a:r>
          <a:endParaRPr lang="en-US" sz="1600" b="1" dirty="0"/>
        </a:p>
      </dgm:t>
    </dgm:pt>
    <dgm:pt modelId="{0661F7F5-1BF8-4728-BA0B-98ABE2E0FC47}" type="sibTrans" cxnId="{5FDA79E3-FE03-4148-9FA5-657B99DC1371}">
      <dgm:prSet/>
      <dgm:spPr/>
      <dgm:t>
        <a:bodyPr/>
        <a:lstStyle/>
        <a:p>
          <a:endParaRPr lang="en-US"/>
        </a:p>
      </dgm:t>
    </dgm:pt>
    <dgm:pt modelId="{42616E12-600A-4E67-B69E-A3907B6C3BC7}" type="parTrans" cxnId="{5FDA79E3-FE03-4148-9FA5-657B99DC1371}">
      <dgm:prSet/>
      <dgm:spPr/>
      <dgm:t>
        <a:bodyPr/>
        <a:lstStyle/>
        <a:p>
          <a:endParaRPr lang="en-US"/>
        </a:p>
      </dgm:t>
    </dgm:pt>
    <dgm:pt modelId="{C5A9E81B-7384-45FB-B10D-F9FCBC0AAC27}" type="pres">
      <dgm:prSet presAssocID="{499EF1F8-805F-4229-B7B6-DB98CEE9F2EE}" presName="theList" presStyleCnt="0">
        <dgm:presLayoutVars>
          <dgm:dir val="rev"/>
          <dgm:animLvl val="lvl"/>
          <dgm:resizeHandles val="exact"/>
        </dgm:presLayoutVars>
      </dgm:prSet>
      <dgm:spPr/>
      <dgm:t>
        <a:bodyPr/>
        <a:lstStyle/>
        <a:p>
          <a:endParaRPr lang="en-US"/>
        </a:p>
      </dgm:t>
    </dgm:pt>
    <dgm:pt modelId="{07043F96-6D09-409B-975C-C449DDC60966}" type="pres">
      <dgm:prSet presAssocID="{FF067AB1-0C46-4BE5-B76C-873690262437}" presName="compNode" presStyleCnt="0"/>
      <dgm:spPr/>
      <dgm:t>
        <a:bodyPr/>
        <a:lstStyle/>
        <a:p>
          <a:endParaRPr lang="en-US"/>
        </a:p>
      </dgm:t>
    </dgm:pt>
    <dgm:pt modelId="{EB8339A7-B080-4121-947D-5D92A68E79FB}" type="pres">
      <dgm:prSet presAssocID="{FF067AB1-0C46-4BE5-B76C-873690262437}" presName="aNode" presStyleLbl="bgShp" presStyleIdx="0" presStyleCnt="3" custScaleY="40220" custLinFactNeighborX="39" custLinFactNeighborY="-1296"/>
      <dgm:spPr/>
      <dgm:t>
        <a:bodyPr/>
        <a:lstStyle/>
        <a:p>
          <a:endParaRPr lang="en-US"/>
        </a:p>
      </dgm:t>
    </dgm:pt>
    <dgm:pt modelId="{09856F7D-390A-4476-9551-C876DD091D91}" type="pres">
      <dgm:prSet presAssocID="{FF067AB1-0C46-4BE5-B76C-873690262437}" presName="textNode" presStyleLbl="bgShp" presStyleIdx="0" presStyleCnt="3"/>
      <dgm:spPr/>
      <dgm:t>
        <a:bodyPr/>
        <a:lstStyle/>
        <a:p>
          <a:endParaRPr lang="en-US"/>
        </a:p>
      </dgm:t>
    </dgm:pt>
    <dgm:pt modelId="{0BC16149-5A4D-485D-A14D-50ED44506A49}" type="pres">
      <dgm:prSet presAssocID="{FF067AB1-0C46-4BE5-B76C-873690262437}" presName="compChildNode" presStyleCnt="0"/>
      <dgm:spPr/>
      <dgm:t>
        <a:bodyPr/>
        <a:lstStyle/>
        <a:p>
          <a:endParaRPr lang="en-US"/>
        </a:p>
      </dgm:t>
    </dgm:pt>
    <dgm:pt modelId="{10FA63D3-3F14-4B5D-913A-95600A90E734}" type="pres">
      <dgm:prSet presAssocID="{FF067AB1-0C46-4BE5-B76C-873690262437}" presName="theInnerList" presStyleCnt="0"/>
      <dgm:spPr/>
      <dgm:t>
        <a:bodyPr/>
        <a:lstStyle/>
        <a:p>
          <a:endParaRPr lang="en-US"/>
        </a:p>
      </dgm:t>
    </dgm:pt>
    <dgm:pt modelId="{944A1BFD-F459-4C0B-B5BE-6DC72297067B}" type="pres">
      <dgm:prSet presAssocID="{7D14161F-4241-436C-B232-D3765104B2A4}" presName="childNode" presStyleLbl="node1" presStyleIdx="0" presStyleCnt="11" custScaleY="25215" custLinFactNeighborX="-4148" custLinFactNeighborY="-12082">
        <dgm:presLayoutVars>
          <dgm:bulletEnabled val="1"/>
        </dgm:presLayoutVars>
      </dgm:prSet>
      <dgm:spPr/>
      <dgm:t>
        <a:bodyPr/>
        <a:lstStyle/>
        <a:p>
          <a:endParaRPr lang="en-US"/>
        </a:p>
      </dgm:t>
    </dgm:pt>
    <dgm:pt modelId="{0B224840-6383-4E38-926F-C7383064F714}" type="pres">
      <dgm:prSet presAssocID="{FF067AB1-0C46-4BE5-B76C-873690262437}" presName="aSpace" presStyleCnt="0"/>
      <dgm:spPr/>
      <dgm:t>
        <a:bodyPr/>
        <a:lstStyle/>
        <a:p>
          <a:endParaRPr lang="en-US"/>
        </a:p>
      </dgm:t>
    </dgm:pt>
    <dgm:pt modelId="{063A502F-DE9D-4A9D-9E17-B0D7FDB04D22}" type="pres">
      <dgm:prSet presAssocID="{906B34E5-8758-49FD-BA15-1D2824B23C95}" presName="compNode" presStyleCnt="0"/>
      <dgm:spPr/>
      <dgm:t>
        <a:bodyPr/>
        <a:lstStyle/>
        <a:p>
          <a:endParaRPr lang="en-US"/>
        </a:p>
      </dgm:t>
    </dgm:pt>
    <dgm:pt modelId="{AA8408C7-70E0-4010-8D7E-A0A25E1345E2}" type="pres">
      <dgm:prSet presAssocID="{906B34E5-8758-49FD-BA15-1D2824B23C95}" presName="aNode" presStyleLbl="bgShp" presStyleIdx="1" presStyleCnt="3"/>
      <dgm:spPr/>
      <dgm:t>
        <a:bodyPr/>
        <a:lstStyle/>
        <a:p>
          <a:endParaRPr lang="en-US"/>
        </a:p>
      </dgm:t>
    </dgm:pt>
    <dgm:pt modelId="{5E5A5F28-DF65-420A-8BEF-F5E9290A145A}" type="pres">
      <dgm:prSet presAssocID="{906B34E5-8758-49FD-BA15-1D2824B23C95}" presName="textNode" presStyleLbl="bgShp" presStyleIdx="1" presStyleCnt="3"/>
      <dgm:spPr/>
      <dgm:t>
        <a:bodyPr/>
        <a:lstStyle/>
        <a:p>
          <a:endParaRPr lang="en-US"/>
        </a:p>
      </dgm:t>
    </dgm:pt>
    <dgm:pt modelId="{832E665A-DD35-41B7-ABFB-C8678499A219}" type="pres">
      <dgm:prSet presAssocID="{906B34E5-8758-49FD-BA15-1D2824B23C95}" presName="compChildNode" presStyleCnt="0"/>
      <dgm:spPr/>
      <dgm:t>
        <a:bodyPr/>
        <a:lstStyle/>
        <a:p>
          <a:endParaRPr lang="en-US"/>
        </a:p>
      </dgm:t>
    </dgm:pt>
    <dgm:pt modelId="{8E3D651A-FD23-47F4-8206-D5F88EF2D5F6}" type="pres">
      <dgm:prSet presAssocID="{906B34E5-8758-49FD-BA15-1D2824B23C95}" presName="theInnerList" presStyleCnt="0"/>
      <dgm:spPr/>
      <dgm:t>
        <a:bodyPr/>
        <a:lstStyle/>
        <a:p>
          <a:endParaRPr lang="en-US"/>
        </a:p>
      </dgm:t>
    </dgm:pt>
    <dgm:pt modelId="{617CEA74-F2A9-4B48-8478-A8A2DE8E3020}" type="pres">
      <dgm:prSet presAssocID="{B04A3F9E-705B-4825-9BE9-387B6FB3EF60}" presName="childNode" presStyleLbl="node1" presStyleIdx="1" presStyleCnt="11" custLinFactY="83940" custLinFactNeighborX="2593" custLinFactNeighborY="100000">
        <dgm:presLayoutVars>
          <dgm:bulletEnabled val="1"/>
        </dgm:presLayoutVars>
      </dgm:prSet>
      <dgm:spPr/>
      <dgm:t>
        <a:bodyPr/>
        <a:lstStyle/>
        <a:p>
          <a:endParaRPr lang="en-US"/>
        </a:p>
      </dgm:t>
    </dgm:pt>
    <dgm:pt modelId="{0379CDB1-23EA-4EB8-A987-FF8C176B8CBD}" type="pres">
      <dgm:prSet presAssocID="{B04A3F9E-705B-4825-9BE9-387B6FB3EF60}" presName="aSpace2" presStyleCnt="0"/>
      <dgm:spPr/>
      <dgm:t>
        <a:bodyPr/>
        <a:lstStyle/>
        <a:p>
          <a:endParaRPr lang="en-US"/>
        </a:p>
      </dgm:t>
    </dgm:pt>
    <dgm:pt modelId="{81948D97-439C-45B8-8C8C-384F4C998315}" type="pres">
      <dgm:prSet presAssocID="{9FA9BA75-F374-4D25-B290-12D43D7DCF6C}" presName="childNode" presStyleLbl="node1" presStyleIdx="2" presStyleCnt="11" custLinFactY="82723" custLinFactNeighborX="2593" custLinFactNeighborY="100000">
        <dgm:presLayoutVars>
          <dgm:bulletEnabled val="1"/>
        </dgm:presLayoutVars>
      </dgm:prSet>
      <dgm:spPr/>
      <dgm:t>
        <a:bodyPr/>
        <a:lstStyle/>
        <a:p>
          <a:endParaRPr lang="en-US"/>
        </a:p>
      </dgm:t>
    </dgm:pt>
    <dgm:pt modelId="{00C296F4-1CFD-4365-BCBA-9494FA6CD7EC}" type="pres">
      <dgm:prSet presAssocID="{9FA9BA75-F374-4D25-B290-12D43D7DCF6C}" presName="aSpace2" presStyleCnt="0"/>
      <dgm:spPr/>
      <dgm:t>
        <a:bodyPr/>
        <a:lstStyle/>
        <a:p>
          <a:endParaRPr lang="en-US"/>
        </a:p>
      </dgm:t>
    </dgm:pt>
    <dgm:pt modelId="{4EF4098C-87CD-4715-A001-8BFAFC92D720}" type="pres">
      <dgm:prSet presAssocID="{3C1ABAC3-9336-49E8-BA46-620B9B30BCD1}" presName="childNode" presStyleLbl="node1" presStyleIdx="3" presStyleCnt="11" custLinFactY="81506" custLinFactNeighborX="2593" custLinFactNeighborY="100000">
        <dgm:presLayoutVars>
          <dgm:bulletEnabled val="1"/>
        </dgm:presLayoutVars>
      </dgm:prSet>
      <dgm:spPr/>
      <dgm:t>
        <a:bodyPr/>
        <a:lstStyle/>
        <a:p>
          <a:endParaRPr lang="en-US"/>
        </a:p>
      </dgm:t>
    </dgm:pt>
    <dgm:pt modelId="{260B7F07-366F-4F4C-AD7E-E6DEA80B1648}" type="pres">
      <dgm:prSet presAssocID="{3C1ABAC3-9336-49E8-BA46-620B9B30BCD1}" presName="aSpace2" presStyleCnt="0"/>
      <dgm:spPr/>
      <dgm:t>
        <a:bodyPr/>
        <a:lstStyle/>
        <a:p>
          <a:endParaRPr lang="en-US"/>
        </a:p>
      </dgm:t>
    </dgm:pt>
    <dgm:pt modelId="{A5FE6DD1-BB18-475E-88D9-E37B5F293310}" type="pres">
      <dgm:prSet presAssocID="{410A970D-FA4C-489D-96F2-4BA7A77CCAD1}" presName="childNode" presStyleLbl="node1" presStyleIdx="4" presStyleCnt="11" custLinFactY="80288" custLinFactNeighborX="2593" custLinFactNeighborY="100000">
        <dgm:presLayoutVars>
          <dgm:bulletEnabled val="1"/>
        </dgm:presLayoutVars>
      </dgm:prSet>
      <dgm:spPr/>
      <dgm:t>
        <a:bodyPr/>
        <a:lstStyle/>
        <a:p>
          <a:endParaRPr lang="en-US"/>
        </a:p>
      </dgm:t>
    </dgm:pt>
    <dgm:pt modelId="{83024AA1-9B04-4D90-9B78-E7E176404877}" type="pres">
      <dgm:prSet presAssocID="{410A970D-FA4C-489D-96F2-4BA7A77CCAD1}" presName="aSpace2" presStyleCnt="0"/>
      <dgm:spPr/>
      <dgm:t>
        <a:bodyPr/>
        <a:lstStyle/>
        <a:p>
          <a:endParaRPr lang="en-US"/>
        </a:p>
      </dgm:t>
    </dgm:pt>
    <dgm:pt modelId="{00FAF68E-8CDE-46C6-8256-538514036D2D}" type="pres">
      <dgm:prSet presAssocID="{FE8ABB16-F698-41BF-A742-F2CE7AD58F8B}" presName="childNode" presStyleLbl="node1" presStyleIdx="5" presStyleCnt="11" custLinFactY="-400000" custLinFactNeighborX="2593" custLinFactNeighborY="-496473">
        <dgm:presLayoutVars>
          <dgm:bulletEnabled val="1"/>
        </dgm:presLayoutVars>
      </dgm:prSet>
      <dgm:spPr/>
      <dgm:t>
        <a:bodyPr/>
        <a:lstStyle/>
        <a:p>
          <a:endParaRPr lang="en-US"/>
        </a:p>
      </dgm:t>
    </dgm:pt>
    <dgm:pt modelId="{7D1F8832-95CB-4FC0-B915-4CCC525F0853}" type="pres">
      <dgm:prSet presAssocID="{906B34E5-8758-49FD-BA15-1D2824B23C95}" presName="aSpace" presStyleCnt="0"/>
      <dgm:spPr/>
      <dgm:t>
        <a:bodyPr/>
        <a:lstStyle/>
        <a:p>
          <a:endParaRPr lang="en-US"/>
        </a:p>
      </dgm:t>
    </dgm:pt>
    <dgm:pt modelId="{3FFB910D-14D8-4D83-B55D-6CDC59831B10}" type="pres">
      <dgm:prSet presAssocID="{62D5B7EE-340F-4B2E-B85D-ACA93E13C8EC}" presName="compNode" presStyleCnt="0"/>
      <dgm:spPr/>
      <dgm:t>
        <a:bodyPr/>
        <a:lstStyle/>
        <a:p>
          <a:endParaRPr lang="en-US"/>
        </a:p>
      </dgm:t>
    </dgm:pt>
    <dgm:pt modelId="{1C92C38E-0DE3-4899-A870-47F31BE477A4}" type="pres">
      <dgm:prSet presAssocID="{62D5B7EE-340F-4B2E-B85D-ACA93E13C8EC}" presName="aNode" presStyleLbl="bgShp" presStyleIdx="2" presStyleCnt="3" custLinFactNeighborX="8714"/>
      <dgm:spPr/>
      <dgm:t>
        <a:bodyPr/>
        <a:lstStyle/>
        <a:p>
          <a:endParaRPr lang="en-US"/>
        </a:p>
      </dgm:t>
    </dgm:pt>
    <dgm:pt modelId="{C09F17FA-A69B-4FCE-B57F-1059D3780E7C}" type="pres">
      <dgm:prSet presAssocID="{62D5B7EE-340F-4B2E-B85D-ACA93E13C8EC}" presName="textNode" presStyleLbl="bgShp" presStyleIdx="2" presStyleCnt="3"/>
      <dgm:spPr/>
      <dgm:t>
        <a:bodyPr/>
        <a:lstStyle/>
        <a:p>
          <a:endParaRPr lang="en-US"/>
        </a:p>
      </dgm:t>
    </dgm:pt>
    <dgm:pt modelId="{04686BA8-5F03-4F8B-AC1E-6BFEC04F7132}" type="pres">
      <dgm:prSet presAssocID="{62D5B7EE-340F-4B2E-B85D-ACA93E13C8EC}" presName="compChildNode" presStyleCnt="0"/>
      <dgm:spPr/>
      <dgm:t>
        <a:bodyPr/>
        <a:lstStyle/>
        <a:p>
          <a:endParaRPr lang="en-US"/>
        </a:p>
      </dgm:t>
    </dgm:pt>
    <dgm:pt modelId="{BFCA3A4B-1E3C-4D80-9C8A-11F42DFC1123}" type="pres">
      <dgm:prSet presAssocID="{62D5B7EE-340F-4B2E-B85D-ACA93E13C8EC}" presName="theInnerList" presStyleCnt="0"/>
      <dgm:spPr/>
      <dgm:t>
        <a:bodyPr/>
        <a:lstStyle/>
        <a:p>
          <a:endParaRPr lang="en-US"/>
        </a:p>
      </dgm:t>
    </dgm:pt>
    <dgm:pt modelId="{EBAF9A0A-FD67-4233-9B2E-44FBB1B867CA}" type="pres">
      <dgm:prSet presAssocID="{05F9FFD7-3430-4706-BCD9-8532734A90C3}" presName="childNode" presStyleLbl="node1" presStyleIdx="6" presStyleCnt="11" custAng="0" custScaleY="2000000" custLinFactY="-600000" custLinFactNeighborX="9332" custLinFactNeighborY="-648957">
        <dgm:presLayoutVars>
          <dgm:bulletEnabled val="1"/>
        </dgm:presLayoutVars>
      </dgm:prSet>
      <dgm:spPr/>
      <dgm:t>
        <a:bodyPr/>
        <a:lstStyle/>
        <a:p>
          <a:endParaRPr lang="en-US"/>
        </a:p>
      </dgm:t>
    </dgm:pt>
    <dgm:pt modelId="{8570DD66-BE34-4D86-91CE-FB42087B6E70}" type="pres">
      <dgm:prSet presAssocID="{05F9FFD7-3430-4706-BCD9-8532734A90C3}" presName="aSpace2" presStyleCnt="0"/>
      <dgm:spPr/>
      <dgm:t>
        <a:bodyPr/>
        <a:lstStyle/>
        <a:p>
          <a:endParaRPr lang="en-US"/>
        </a:p>
      </dgm:t>
    </dgm:pt>
    <dgm:pt modelId="{EB26EC85-07A0-4E3C-B9D9-3756747BCB90}" type="pres">
      <dgm:prSet presAssocID="{D678FABD-DACC-4C17-B48D-4F4995F65E8D}" presName="childNode" presStyleLbl="node1" presStyleIdx="7" presStyleCnt="11" custAng="0" custScaleY="2000000" custLinFactY="-400000" custLinFactNeighborX="9332" custLinFactNeighborY="-476434">
        <dgm:presLayoutVars>
          <dgm:bulletEnabled val="1"/>
        </dgm:presLayoutVars>
      </dgm:prSet>
      <dgm:spPr/>
      <dgm:t>
        <a:bodyPr/>
        <a:lstStyle/>
        <a:p>
          <a:endParaRPr lang="en-US"/>
        </a:p>
      </dgm:t>
    </dgm:pt>
    <dgm:pt modelId="{5AD9509D-AEB9-414D-B7D6-6F664C29B474}" type="pres">
      <dgm:prSet presAssocID="{D678FABD-DACC-4C17-B48D-4F4995F65E8D}" presName="aSpace2" presStyleCnt="0"/>
      <dgm:spPr/>
      <dgm:t>
        <a:bodyPr/>
        <a:lstStyle/>
        <a:p>
          <a:endParaRPr lang="en-US"/>
        </a:p>
      </dgm:t>
    </dgm:pt>
    <dgm:pt modelId="{82A6C087-CF39-4A31-A8D4-CF9465BF5AFB}" type="pres">
      <dgm:prSet presAssocID="{488C8A70-7F22-4B0B-8B09-EBA9A60966EA}" presName="childNode" presStyleLbl="node1" presStyleIdx="8" presStyleCnt="11" custAng="0" custScaleY="2000000" custLinFactY="-203911" custLinFactNeighborX="9332" custLinFactNeighborY="-300000">
        <dgm:presLayoutVars>
          <dgm:bulletEnabled val="1"/>
        </dgm:presLayoutVars>
      </dgm:prSet>
      <dgm:spPr/>
      <dgm:t>
        <a:bodyPr/>
        <a:lstStyle/>
        <a:p>
          <a:endParaRPr lang="en-US"/>
        </a:p>
      </dgm:t>
    </dgm:pt>
    <dgm:pt modelId="{61D10B1F-74D5-4D9C-9857-72F881980CA3}" type="pres">
      <dgm:prSet presAssocID="{488C8A70-7F22-4B0B-8B09-EBA9A60966EA}" presName="aSpace2" presStyleCnt="0"/>
      <dgm:spPr/>
      <dgm:t>
        <a:bodyPr/>
        <a:lstStyle/>
        <a:p>
          <a:endParaRPr lang="en-US"/>
        </a:p>
      </dgm:t>
    </dgm:pt>
    <dgm:pt modelId="{0FF9537B-E6A1-4320-9952-DE31812929DD}" type="pres">
      <dgm:prSet presAssocID="{E3EEC99C-8E3C-41FC-B2EA-B41B5AB78FDD}" presName="childNode" presStyleLbl="node1" presStyleIdx="9" presStyleCnt="11" custAng="0" custScaleY="2000000" custLinFactY="-143055" custLinFactNeighborX="9332" custLinFactNeighborY="-200000">
        <dgm:presLayoutVars>
          <dgm:bulletEnabled val="1"/>
        </dgm:presLayoutVars>
      </dgm:prSet>
      <dgm:spPr/>
      <dgm:t>
        <a:bodyPr/>
        <a:lstStyle/>
        <a:p>
          <a:endParaRPr lang="en-US"/>
        </a:p>
      </dgm:t>
    </dgm:pt>
    <dgm:pt modelId="{FD38DE0E-4EAA-433B-AD1D-9578560DEB02}" type="pres">
      <dgm:prSet presAssocID="{E3EEC99C-8E3C-41FC-B2EA-B41B5AB78FDD}" presName="aSpace2" presStyleCnt="0"/>
      <dgm:spPr/>
      <dgm:t>
        <a:bodyPr/>
        <a:lstStyle/>
        <a:p>
          <a:endParaRPr lang="en-US"/>
        </a:p>
      </dgm:t>
    </dgm:pt>
    <dgm:pt modelId="{E91E84E5-6F3E-4B35-8914-59D3B80656FF}" type="pres">
      <dgm:prSet presAssocID="{6869197B-A43D-4020-BC31-AA2D3041B7D4}" presName="childNode" presStyleLbl="node1" presStyleIdx="10" presStyleCnt="11" custAng="0" custScaleY="2000000" custLinFactNeighborX="10392" custLinFactNeighborY="-89677">
        <dgm:presLayoutVars>
          <dgm:bulletEnabled val="1"/>
        </dgm:presLayoutVars>
      </dgm:prSet>
      <dgm:spPr/>
      <dgm:t>
        <a:bodyPr/>
        <a:lstStyle/>
        <a:p>
          <a:endParaRPr lang="en-US"/>
        </a:p>
      </dgm:t>
    </dgm:pt>
  </dgm:ptLst>
  <dgm:cxnLst>
    <dgm:cxn modelId="{A1EE0404-D389-4C76-BCC7-C74EF3E20AC1}" type="presOf" srcId="{62D5B7EE-340F-4B2E-B85D-ACA93E13C8EC}" destId="{C09F17FA-A69B-4FCE-B57F-1059D3780E7C}" srcOrd="1" destOrd="0" presId="urn:microsoft.com/office/officeart/2005/8/layout/lProcess2"/>
    <dgm:cxn modelId="{B9B808F6-305A-4025-B435-ABCF5D825712}" srcId="{FF067AB1-0C46-4BE5-B76C-873690262437}" destId="{7D14161F-4241-436C-B232-D3765104B2A4}" srcOrd="0" destOrd="0" parTransId="{BD622791-8BFB-4160-BBE3-B18A26F00662}" sibTransId="{E235D631-CB5C-45CB-AD05-157ACBF7B20B}"/>
    <dgm:cxn modelId="{6B80C803-7648-439A-AF49-A998503986C3}" srcId="{906B34E5-8758-49FD-BA15-1D2824B23C95}" destId="{FE8ABB16-F698-41BF-A742-F2CE7AD58F8B}" srcOrd="4" destOrd="0" parTransId="{B05AE1E8-1B6D-4502-9DA3-DB0506D15023}" sibTransId="{1EE0EF6A-973C-45BC-94B1-A2E5EDF3D060}"/>
    <dgm:cxn modelId="{A882B969-519C-4535-960C-7D87A3CF3B86}" type="presOf" srcId="{05F9FFD7-3430-4706-BCD9-8532734A90C3}" destId="{EBAF9A0A-FD67-4233-9B2E-44FBB1B867CA}" srcOrd="0" destOrd="0" presId="urn:microsoft.com/office/officeart/2005/8/layout/lProcess2"/>
    <dgm:cxn modelId="{E254DD0C-27EF-4BF1-B257-CFF19F5413ED}" type="presOf" srcId="{D678FABD-DACC-4C17-B48D-4F4995F65E8D}" destId="{EB26EC85-07A0-4E3C-B9D9-3756747BCB90}" srcOrd="0" destOrd="0" presId="urn:microsoft.com/office/officeart/2005/8/layout/lProcess2"/>
    <dgm:cxn modelId="{25BC96CC-E7B9-4CFE-84DB-356BB890A010}" type="presOf" srcId="{FF067AB1-0C46-4BE5-B76C-873690262437}" destId="{09856F7D-390A-4476-9551-C876DD091D91}" srcOrd="1" destOrd="0" presId="urn:microsoft.com/office/officeart/2005/8/layout/lProcess2"/>
    <dgm:cxn modelId="{9029EDC1-28B6-46EE-A31B-A9DA5F88220C}" type="presOf" srcId="{906B34E5-8758-49FD-BA15-1D2824B23C95}" destId="{AA8408C7-70E0-4010-8D7E-A0A25E1345E2}" srcOrd="0" destOrd="0" presId="urn:microsoft.com/office/officeart/2005/8/layout/lProcess2"/>
    <dgm:cxn modelId="{31E2D375-1C7C-4C60-941A-3B682645ECDD}" srcId="{499EF1F8-805F-4229-B7B6-DB98CEE9F2EE}" destId="{62D5B7EE-340F-4B2E-B85D-ACA93E13C8EC}" srcOrd="2" destOrd="0" parTransId="{7D392D79-8EEE-4BB4-84E0-1ECE0E55EB3C}" sibTransId="{85527560-2E0A-4B42-94F6-58A6AB616A5E}"/>
    <dgm:cxn modelId="{0B839940-3F6B-4205-83B3-B8BF829BB30A}" srcId="{62D5B7EE-340F-4B2E-B85D-ACA93E13C8EC}" destId="{6869197B-A43D-4020-BC31-AA2D3041B7D4}" srcOrd="4" destOrd="0" parTransId="{368596D4-C9A1-4E5C-8219-195D6248499F}" sibTransId="{46F6279A-3A53-4EF3-9FA7-50433D7CDAB5}"/>
    <dgm:cxn modelId="{5FDA79E3-FE03-4148-9FA5-657B99DC1371}" srcId="{499EF1F8-805F-4229-B7B6-DB98CEE9F2EE}" destId="{FF067AB1-0C46-4BE5-B76C-873690262437}" srcOrd="0" destOrd="0" parTransId="{42616E12-600A-4E67-B69E-A3907B6C3BC7}" sibTransId="{0661F7F5-1BF8-4728-BA0B-98ABE2E0FC47}"/>
    <dgm:cxn modelId="{A1C7A8A5-684A-4126-85AC-42A52A0DACB0}" type="presOf" srcId="{E3EEC99C-8E3C-41FC-B2EA-B41B5AB78FDD}" destId="{0FF9537B-E6A1-4320-9952-DE31812929DD}" srcOrd="0" destOrd="0" presId="urn:microsoft.com/office/officeart/2005/8/layout/lProcess2"/>
    <dgm:cxn modelId="{B49D905D-B350-4417-8C22-F07E51DA408B}" type="presOf" srcId="{B04A3F9E-705B-4825-9BE9-387B6FB3EF60}" destId="{617CEA74-F2A9-4B48-8478-A8A2DE8E3020}" srcOrd="0" destOrd="0" presId="urn:microsoft.com/office/officeart/2005/8/layout/lProcess2"/>
    <dgm:cxn modelId="{BA70ACAC-DE1A-4F94-92F8-1BFAA46BD2E9}" srcId="{906B34E5-8758-49FD-BA15-1D2824B23C95}" destId="{3C1ABAC3-9336-49E8-BA46-620B9B30BCD1}" srcOrd="2" destOrd="0" parTransId="{33597390-E700-454C-817E-381B761A9423}" sibTransId="{A1F6F785-1007-4A2A-A5F5-3C34C5533EA3}"/>
    <dgm:cxn modelId="{1C22A0C5-6C16-4F27-BC81-38B761BF5668}" srcId="{499EF1F8-805F-4229-B7B6-DB98CEE9F2EE}" destId="{906B34E5-8758-49FD-BA15-1D2824B23C95}" srcOrd="1" destOrd="0" parTransId="{6C8A95A5-295C-48FE-8D3E-2722FC7225BC}" sibTransId="{C0D24317-1E89-4758-8536-8B83EB45ED03}"/>
    <dgm:cxn modelId="{EF1AA562-92E7-4F4F-999F-95B110931ED7}" srcId="{62D5B7EE-340F-4B2E-B85D-ACA93E13C8EC}" destId="{D678FABD-DACC-4C17-B48D-4F4995F65E8D}" srcOrd="1" destOrd="0" parTransId="{3625C143-4F5B-42FA-919E-7681297D7AB1}" sibTransId="{6A6DB77B-A40A-4C92-AE35-D6306D672549}"/>
    <dgm:cxn modelId="{C2B9A5D7-1E0E-45B4-8075-E72FCB8C732A}" srcId="{62D5B7EE-340F-4B2E-B85D-ACA93E13C8EC}" destId="{05F9FFD7-3430-4706-BCD9-8532734A90C3}" srcOrd="0" destOrd="0" parTransId="{58C0ABCC-DC1E-4128-B3FA-507E111220BA}" sibTransId="{6E9603DD-22CB-4CC6-89C4-5B8247357CA4}"/>
    <dgm:cxn modelId="{7F092D51-55C5-464A-BC10-66D2A9ADAFBC}" srcId="{906B34E5-8758-49FD-BA15-1D2824B23C95}" destId="{410A970D-FA4C-489D-96F2-4BA7A77CCAD1}" srcOrd="3" destOrd="0" parTransId="{690320DA-8D89-45C6-9786-187FD14A79E2}" sibTransId="{4CDE0579-23DE-45CC-BC0E-20F2D4516046}"/>
    <dgm:cxn modelId="{D693C3DC-725C-4105-BFDF-6F1EA1983394}" srcId="{906B34E5-8758-49FD-BA15-1D2824B23C95}" destId="{9FA9BA75-F374-4D25-B290-12D43D7DCF6C}" srcOrd="1" destOrd="0" parTransId="{015D5602-5274-412C-8C11-2E311FD2CE5F}" sibTransId="{8DA66A31-94CE-4EC6-BA3C-DE33E487904E}"/>
    <dgm:cxn modelId="{FC802A16-C8D4-4AB1-AF7A-A4870556AD12}" type="presOf" srcId="{3C1ABAC3-9336-49E8-BA46-620B9B30BCD1}" destId="{4EF4098C-87CD-4715-A001-8BFAFC92D720}" srcOrd="0" destOrd="0" presId="urn:microsoft.com/office/officeart/2005/8/layout/lProcess2"/>
    <dgm:cxn modelId="{A353654B-F77B-44E9-9A25-476FD6A71417}" type="presOf" srcId="{906B34E5-8758-49FD-BA15-1D2824B23C95}" destId="{5E5A5F28-DF65-420A-8BEF-F5E9290A145A}" srcOrd="1" destOrd="0" presId="urn:microsoft.com/office/officeart/2005/8/layout/lProcess2"/>
    <dgm:cxn modelId="{9C1AD87A-0724-45C9-9DE8-C318892E1E78}" type="presOf" srcId="{499EF1F8-805F-4229-B7B6-DB98CEE9F2EE}" destId="{C5A9E81B-7384-45FB-B10D-F9FCBC0AAC27}" srcOrd="0" destOrd="0" presId="urn:microsoft.com/office/officeart/2005/8/layout/lProcess2"/>
    <dgm:cxn modelId="{F2735308-C2B2-4C5F-8749-D0745E010FD3}" type="presOf" srcId="{410A970D-FA4C-489D-96F2-4BA7A77CCAD1}" destId="{A5FE6DD1-BB18-475E-88D9-E37B5F293310}" srcOrd="0" destOrd="0" presId="urn:microsoft.com/office/officeart/2005/8/layout/lProcess2"/>
    <dgm:cxn modelId="{F453B6E4-9406-4502-B1CF-411FDCDA7645}" type="presOf" srcId="{9FA9BA75-F374-4D25-B290-12D43D7DCF6C}" destId="{81948D97-439C-45B8-8C8C-384F4C998315}" srcOrd="0" destOrd="0" presId="urn:microsoft.com/office/officeart/2005/8/layout/lProcess2"/>
    <dgm:cxn modelId="{BD59CFD6-937D-4D88-B42D-1A38D7DFB03E}" type="presOf" srcId="{FF067AB1-0C46-4BE5-B76C-873690262437}" destId="{EB8339A7-B080-4121-947D-5D92A68E79FB}" srcOrd="0" destOrd="0" presId="urn:microsoft.com/office/officeart/2005/8/layout/lProcess2"/>
    <dgm:cxn modelId="{AF6ADE4B-A1A3-46D6-B95D-73A32250B7F2}" type="presOf" srcId="{FE8ABB16-F698-41BF-A742-F2CE7AD58F8B}" destId="{00FAF68E-8CDE-46C6-8256-538514036D2D}" srcOrd="0" destOrd="0" presId="urn:microsoft.com/office/officeart/2005/8/layout/lProcess2"/>
    <dgm:cxn modelId="{6A4E5A71-52BE-456E-A40A-67F9F63E98A6}" type="presOf" srcId="{6869197B-A43D-4020-BC31-AA2D3041B7D4}" destId="{E91E84E5-6F3E-4B35-8914-59D3B80656FF}" srcOrd="0" destOrd="0" presId="urn:microsoft.com/office/officeart/2005/8/layout/lProcess2"/>
    <dgm:cxn modelId="{D8D1A608-1BC6-44D4-9AA2-899CA4B992F6}" type="presOf" srcId="{488C8A70-7F22-4B0B-8B09-EBA9A60966EA}" destId="{82A6C087-CF39-4A31-A8D4-CF9465BF5AFB}" srcOrd="0" destOrd="0" presId="urn:microsoft.com/office/officeart/2005/8/layout/lProcess2"/>
    <dgm:cxn modelId="{BF3F99EF-C6AE-4926-9028-1042116F16EA}" srcId="{62D5B7EE-340F-4B2E-B85D-ACA93E13C8EC}" destId="{488C8A70-7F22-4B0B-8B09-EBA9A60966EA}" srcOrd="2" destOrd="0" parTransId="{1E44100D-5BA4-4BDA-82A1-87017F9105A6}" sibTransId="{2DC64A01-07C6-461D-A68B-AB3CECEE9916}"/>
    <dgm:cxn modelId="{C229084E-C0CC-413E-BF28-27497DFB6694}" srcId="{906B34E5-8758-49FD-BA15-1D2824B23C95}" destId="{B04A3F9E-705B-4825-9BE9-387B6FB3EF60}" srcOrd="0" destOrd="0" parTransId="{E460E35E-5A2C-4763-BDA2-49027993AA9C}" sibTransId="{98A21FEE-E56D-4792-9555-62DC6933E7F1}"/>
    <dgm:cxn modelId="{A2DFD0CD-CA9E-47F7-8E67-E354C3688BB5}" type="presOf" srcId="{7D14161F-4241-436C-B232-D3765104B2A4}" destId="{944A1BFD-F459-4C0B-B5BE-6DC72297067B}" srcOrd="0" destOrd="0" presId="urn:microsoft.com/office/officeart/2005/8/layout/lProcess2"/>
    <dgm:cxn modelId="{703DF6E5-E6E6-4983-981E-0ED317AF8A45}" srcId="{62D5B7EE-340F-4B2E-B85D-ACA93E13C8EC}" destId="{E3EEC99C-8E3C-41FC-B2EA-B41B5AB78FDD}" srcOrd="3" destOrd="0" parTransId="{AC0BA9CE-1EFE-441D-9F65-0DB911BD9E78}" sibTransId="{A19AF689-D903-4117-AB65-CA4C936F1142}"/>
    <dgm:cxn modelId="{B1734D68-9EA8-4A3A-BF7B-DD4D31B785EE}" type="presOf" srcId="{62D5B7EE-340F-4B2E-B85D-ACA93E13C8EC}" destId="{1C92C38E-0DE3-4899-A870-47F31BE477A4}" srcOrd="0" destOrd="0" presId="urn:microsoft.com/office/officeart/2005/8/layout/lProcess2"/>
    <dgm:cxn modelId="{8313995D-6E91-422C-999D-59BDFFC66243}" type="presParOf" srcId="{C5A9E81B-7384-45FB-B10D-F9FCBC0AAC27}" destId="{07043F96-6D09-409B-975C-C449DDC60966}" srcOrd="0" destOrd="0" presId="urn:microsoft.com/office/officeart/2005/8/layout/lProcess2"/>
    <dgm:cxn modelId="{E6B34A0E-4FB1-439D-900D-EAE25EAF7AA2}" type="presParOf" srcId="{07043F96-6D09-409B-975C-C449DDC60966}" destId="{EB8339A7-B080-4121-947D-5D92A68E79FB}" srcOrd="0" destOrd="0" presId="urn:microsoft.com/office/officeart/2005/8/layout/lProcess2"/>
    <dgm:cxn modelId="{3D328FF9-197E-43E0-9F4E-90E62E075E69}" type="presParOf" srcId="{07043F96-6D09-409B-975C-C449DDC60966}" destId="{09856F7D-390A-4476-9551-C876DD091D91}" srcOrd="1" destOrd="0" presId="urn:microsoft.com/office/officeart/2005/8/layout/lProcess2"/>
    <dgm:cxn modelId="{EBCE7C66-C762-4ECE-9F8A-8E2FA5377928}" type="presParOf" srcId="{07043F96-6D09-409B-975C-C449DDC60966}" destId="{0BC16149-5A4D-485D-A14D-50ED44506A49}" srcOrd="2" destOrd="0" presId="urn:microsoft.com/office/officeart/2005/8/layout/lProcess2"/>
    <dgm:cxn modelId="{6A145606-7101-4203-8CA0-6865441EA906}" type="presParOf" srcId="{0BC16149-5A4D-485D-A14D-50ED44506A49}" destId="{10FA63D3-3F14-4B5D-913A-95600A90E734}" srcOrd="0" destOrd="0" presId="urn:microsoft.com/office/officeart/2005/8/layout/lProcess2"/>
    <dgm:cxn modelId="{003C9940-1DBF-423F-AA07-6CC0EC74386F}" type="presParOf" srcId="{10FA63D3-3F14-4B5D-913A-95600A90E734}" destId="{944A1BFD-F459-4C0B-B5BE-6DC72297067B}" srcOrd="0" destOrd="0" presId="urn:microsoft.com/office/officeart/2005/8/layout/lProcess2"/>
    <dgm:cxn modelId="{300EF551-E4E5-4F14-B8A5-2CE1A857CBEC}" type="presParOf" srcId="{C5A9E81B-7384-45FB-B10D-F9FCBC0AAC27}" destId="{0B224840-6383-4E38-926F-C7383064F714}" srcOrd="1" destOrd="0" presId="urn:microsoft.com/office/officeart/2005/8/layout/lProcess2"/>
    <dgm:cxn modelId="{B2A1BAA6-8292-44B7-9652-55C88E586921}" type="presParOf" srcId="{C5A9E81B-7384-45FB-B10D-F9FCBC0AAC27}" destId="{063A502F-DE9D-4A9D-9E17-B0D7FDB04D22}" srcOrd="2" destOrd="0" presId="urn:microsoft.com/office/officeart/2005/8/layout/lProcess2"/>
    <dgm:cxn modelId="{8D5AFAF1-8F49-4B3C-B12A-C5AF1FF3DB7E}" type="presParOf" srcId="{063A502F-DE9D-4A9D-9E17-B0D7FDB04D22}" destId="{AA8408C7-70E0-4010-8D7E-A0A25E1345E2}" srcOrd="0" destOrd="0" presId="urn:microsoft.com/office/officeart/2005/8/layout/lProcess2"/>
    <dgm:cxn modelId="{73F73D17-F91A-439C-97E6-4BF795B1C44E}" type="presParOf" srcId="{063A502F-DE9D-4A9D-9E17-B0D7FDB04D22}" destId="{5E5A5F28-DF65-420A-8BEF-F5E9290A145A}" srcOrd="1" destOrd="0" presId="urn:microsoft.com/office/officeart/2005/8/layout/lProcess2"/>
    <dgm:cxn modelId="{DFB677C0-CA89-4B7C-995D-2C1ABC85AF21}" type="presParOf" srcId="{063A502F-DE9D-4A9D-9E17-B0D7FDB04D22}" destId="{832E665A-DD35-41B7-ABFB-C8678499A219}" srcOrd="2" destOrd="0" presId="urn:microsoft.com/office/officeart/2005/8/layout/lProcess2"/>
    <dgm:cxn modelId="{65571166-5D85-4FC8-A64C-1CE9FA068F49}" type="presParOf" srcId="{832E665A-DD35-41B7-ABFB-C8678499A219}" destId="{8E3D651A-FD23-47F4-8206-D5F88EF2D5F6}" srcOrd="0" destOrd="0" presId="urn:microsoft.com/office/officeart/2005/8/layout/lProcess2"/>
    <dgm:cxn modelId="{3DECAC47-3DC4-40C6-8C50-F2852DAF322C}" type="presParOf" srcId="{8E3D651A-FD23-47F4-8206-D5F88EF2D5F6}" destId="{617CEA74-F2A9-4B48-8478-A8A2DE8E3020}" srcOrd="0" destOrd="0" presId="urn:microsoft.com/office/officeart/2005/8/layout/lProcess2"/>
    <dgm:cxn modelId="{763DCEA2-96AE-4DB6-A511-07C7FF1098FC}" type="presParOf" srcId="{8E3D651A-FD23-47F4-8206-D5F88EF2D5F6}" destId="{0379CDB1-23EA-4EB8-A987-FF8C176B8CBD}" srcOrd="1" destOrd="0" presId="urn:microsoft.com/office/officeart/2005/8/layout/lProcess2"/>
    <dgm:cxn modelId="{B4DB845F-0ABB-46A3-8652-E1F5D1ECF82E}" type="presParOf" srcId="{8E3D651A-FD23-47F4-8206-D5F88EF2D5F6}" destId="{81948D97-439C-45B8-8C8C-384F4C998315}" srcOrd="2" destOrd="0" presId="urn:microsoft.com/office/officeart/2005/8/layout/lProcess2"/>
    <dgm:cxn modelId="{D127A26E-F034-40BD-A1E1-B55673CA2DA6}" type="presParOf" srcId="{8E3D651A-FD23-47F4-8206-D5F88EF2D5F6}" destId="{00C296F4-1CFD-4365-BCBA-9494FA6CD7EC}" srcOrd="3" destOrd="0" presId="urn:microsoft.com/office/officeart/2005/8/layout/lProcess2"/>
    <dgm:cxn modelId="{35064157-9870-4D98-ABD1-CE7BB5621B32}" type="presParOf" srcId="{8E3D651A-FD23-47F4-8206-D5F88EF2D5F6}" destId="{4EF4098C-87CD-4715-A001-8BFAFC92D720}" srcOrd="4" destOrd="0" presId="urn:microsoft.com/office/officeart/2005/8/layout/lProcess2"/>
    <dgm:cxn modelId="{BF76E10E-1756-4F4F-A756-53C932F2818F}" type="presParOf" srcId="{8E3D651A-FD23-47F4-8206-D5F88EF2D5F6}" destId="{260B7F07-366F-4F4C-AD7E-E6DEA80B1648}" srcOrd="5" destOrd="0" presId="urn:microsoft.com/office/officeart/2005/8/layout/lProcess2"/>
    <dgm:cxn modelId="{443DB223-079B-446A-84E8-FA4B8383A665}" type="presParOf" srcId="{8E3D651A-FD23-47F4-8206-D5F88EF2D5F6}" destId="{A5FE6DD1-BB18-475E-88D9-E37B5F293310}" srcOrd="6" destOrd="0" presId="urn:microsoft.com/office/officeart/2005/8/layout/lProcess2"/>
    <dgm:cxn modelId="{9BCA19BE-A729-4052-9E72-3735FF0C555E}" type="presParOf" srcId="{8E3D651A-FD23-47F4-8206-D5F88EF2D5F6}" destId="{83024AA1-9B04-4D90-9B78-E7E176404877}" srcOrd="7" destOrd="0" presId="urn:microsoft.com/office/officeart/2005/8/layout/lProcess2"/>
    <dgm:cxn modelId="{17DA8810-5226-4AA1-A226-6F790897882A}" type="presParOf" srcId="{8E3D651A-FD23-47F4-8206-D5F88EF2D5F6}" destId="{00FAF68E-8CDE-46C6-8256-538514036D2D}" srcOrd="8" destOrd="0" presId="urn:microsoft.com/office/officeart/2005/8/layout/lProcess2"/>
    <dgm:cxn modelId="{6A7FE93A-6ECC-4D4B-A10D-38FE21E2CF80}" type="presParOf" srcId="{C5A9E81B-7384-45FB-B10D-F9FCBC0AAC27}" destId="{7D1F8832-95CB-4FC0-B915-4CCC525F0853}" srcOrd="3" destOrd="0" presId="urn:microsoft.com/office/officeart/2005/8/layout/lProcess2"/>
    <dgm:cxn modelId="{7723CF3B-60F5-4643-89E9-87B9D4D7152F}" type="presParOf" srcId="{C5A9E81B-7384-45FB-B10D-F9FCBC0AAC27}" destId="{3FFB910D-14D8-4D83-B55D-6CDC59831B10}" srcOrd="4" destOrd="0" presId="urn:microsoft.com/office/officeart/2005/8/layout/lProcess2"/>
    <dgm:cxn modelId="{E02064FB-A838-42D6-B4AC-9B216909D640}" type="presParOf" srcId="{3FFB910D-14D8-4D83-B55D-6CDC59831B10}" destId="{1C92C38E-0DE3-4899-A870-47F31BE477A4}" srcOrd="0" destOrd="0" presId="urn:microsoft.com/office/officeart/2005/8/layout/lProcess2"/>
    <dgm:cxn modelId="{40EF97D9-B2C6-4178-A98E-10C2E0A7B06C}" type="presParOf" srcId="{3FFB910D-14D8-4D83-B55D-6CDC59831B10}" destId="{C09F17FA-A69B-4FCE-B57F-1059D3780E7C}" srcOrd="1" destOrd="0" presId="urn:microsoft.com/office/officeart/2005/8/layout/lProcess2"/>
    <dgm:cxn modelId="{C4B13536-1B10-4496-A637-C26D491D580A}" type="presParOf" srcId="{3FFB910D-14D8-4D83-B55D-6CDC59831B10}" destId="{04686BA8-5F03-4F8B-AC1E-6BFEC04F7132}" srcOrd="2" destOrd="0" presId="urn:microsoft.com/office/officeart/2005/8/layout/lProcess2"/>
    <dgm:cxn modelId="{B2917157-3756-434A-BB8A-12F597627A1C}" type="presParOf" srcId="{04686BA8-5F03-4F8B-AC1E-6BFEC04F7132}" destId="{BFCA3A4B-1E3C-4D80-9C8A-11F42DFC1123}" srcOrd="0" destOrd="0" presId="urn:microsoft.com/office/officeart/2005/8/layout/lProcess2"/>
    <dgm:cxn modelId="{3AAED961-CEE6-4B13-A396-0B28CAF551A8}" type="presParOf" srcId="{BFCA3A4B-1E3C-4D80-9C8A-11F42DFC1123}" destId="{EBAF9A0A-FD67-4233-9B2E-44FBB1B867CA}" srcOrd="0" destOrd="0" presId="urn:microsoft.com/office/officeart/2005/8/layout/lProcess2"/>
    <dgm:cxn modelId="{048F179F-516D-4612-814A-9EDB6312EBEC}" type="presParOf" srcId="{BFCA3A4B-1E3C-4D80-9C8A-11F42DFC1123}" destId="{8570DD66-BE34-4D86-91CE-FB42087B6E70}" srcOrd="1" destOrd="0" presId="urn:microsoft.com/office/officeart/2005/8/layout/lProcess2"/>
    <dgm:cxn modelId="{92F7136E-9312-4BD5-B73D-86985CE9A41B}" type="presParOf" srcId="{BFCA3A4B-1E3C-4D80-9C8A-11F42DFC1123}" destId="{EB26EC85-07A0-4E3C-B9D9-3756747BCB90}" srcOrd="2" destOrd="0" presId="urn:microsoft.com/office/officeart/2005/8/layout/lProcess2"/>
    <dgm:cxn modelId="{AF663C45-5528-44ED-9DCA-6975AECF809E}" type="presParOf" srcId="{BFCA3A4B-1E3C-4D80-9C8A-11F42DFC1123}" destId="{5AD9509D-AEB9-414D-B7D6-6F664C29B474}" srcOrd="3" destOrd="0" presId="urn:microsoft.com/office/officeart/2005/8/layout/lProcess2"/>
    <dgm:cxn modelId="{F3166895-097F-415C-9AD1-8530302CA40A}" type="presParOf" srcId="{BFCA3A4B-1E3C-4D80-9C8A-11F42DFC1123}" destId="{82A6C087-CF39-4A31-A8D4-CF9465BF5AFB}" srcOrd="4" destOrd="0" presId="urn:microsoft.com/office/officeart/2005/8/layout/lProcess2"/>
    <dgm:cxn modelId="{E4309279-F233-4109-8584-2DF2ADCB1E3A}" type="presParOf" srcId="{BFCA3A4B-1E3C-4D80-9C8A-11F42DFC1123}" destId="{61D10B1F-74D5-4D9C-9857-72F881980CA3}" srcOrd="5" destOrd="0" presId="urn:microsoft.com/office/officeart/2005/8/layout/lProcess2"/>
    <dgm:cxn modelId="{E870E4EB-6573-42E2-979C-78B17EC50606}" type="presParOf" srcId="{BFCA3A4B-1E3C-4D80-9C8A-11F42DFC1123}" destId="{0FF9537B-E6A1-4320-9952-DE31812929DD}" srcOrd="6" destOrd="0" presId="urn:microsoft.com/office/officeart/2005/8/layout/lProcess2"/>
    <dgm:cxn modelId="{F26B9025-43E8-4BE1-B4AF-E4ED1BE983A4}" type="presParOf" srcId="{BFCA3A4B-1E3C-4D80-9C8A-11F42DFC1123}" destId="{FD38DE0E-4EAA-433B-AD1D-9578560DEB02}" srcOrd="7" destOrd="0" presId="urn:microsoft.com/office/officeart/2005/8/layout/lProcess2"/>
    <dgm:cxn modelId="{6380DF9B-F277-487A-BF74-DCA9A76398CC}" type="presParOf" srcId="{BFCA3A4B-1E3C-4D80-9C8A-11F42DFC1123}" destId="{E91E84E5-6F3E-4B35-8914-59D3B80656FF}" srcOrd="8" destOrd="0" presId="urn:microsoft.com/office/officeart/2005/8/layout/lProcess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E12C0B-87F2-4DAE-8BE9-1BE150D2B9B2}">
      <dsp:nvSpPr>
        <dsp:cNvPr id="0" name=""/>
        <dsp:cNvSpPr/>
      </dsp:nvSpPr>
      <dsp:spPr>
        <a:xfrm>
          <a:off x="701602" y="736"/>
          <a:ext cx="2271686"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Dark Red box with white text</a:t>
          </a:r>
          <a:endParaRPr lang="en-US" sz="1800" kern="1200" dirty="0"/>
        </a:p>
      </dsp:txBody>
      <dsp:txXfrm>
        <a:off x="701602" y="736"/>
        <a:ext cx="2271686" cy="604207"/>
      </dsp:txXfrm>
    </dsp:sp>
    <dsp:sp modelId="{459E161F-0815-40F6-8F50-0F407CB9DBE8}">
      <dsp:nvSpPr>
        <dsp:cNvPr id="0" name=""/>
        <dsp:cNvSpPr/>
      </dsp:nvSpPr>
      <dsp:spPr>
        <a:xfrm>
          <a:off x="928771" y="604943"/>
          <a:ext cx="227168" cy="469605"/>
        </a:xfrm>
        <a:custGeom>
          <a:avLst/>
          <a:gdLst/>
          <a:ahLst/>
          <a:cxnLst/>
          <a:rect l="0" t="0" r="0" b="0"/>
          <a:pathLst>
            <a:path>
              <a:moveTo>
                <a:pt x="0" y="0"/>
              </a:moveTo>
              <a:lnTo>
                <a:pt x="0" y="469605"/>
              </a:lnTo>
              <a:lnTo>
                <a:pt x="227168" y="4696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57316B-3B53-4747-96F9-5A7E3BE9F0CF}">
      <dsp:nvSpPr>
        <dsp:cNvPr id="0" name=""/>
        <dsp:cNvSpPr/>
      </dsp:nvSpPr>
      <dsp:spPr>
        <a:xfrm>
          <a:off x="1155940" y="755995"/>
          <a:ext cx="2347736" cy="637106"/>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rPr>
            <a:t>Note to the SME</a:t>
          </a:r>
          <a:endParaRPr lang="en-US" sz="1800" kern="1200" dirty="0">
            <a:solidFill>
              <a:schemeClr val="bg1"/>
            </a:solidFill>
          </a:endParaRPr>
        </a:p>
      </dsp:txBody>
      <dsp:txXfrm>
        <a:off x="1155940" y="755995"/>
        <a:ext cx="2347736" cy="637106"/>
      </dsp:txXfrm>
    </dsp:sp>
    <dsp:sp modelId="{1996E8E4-F2EA-40F6-A319-47D2086B86ED}">
      <dsp:nvSpPr>
        <dsp:cNvPr id="0" name=""/>
        <dsp:cNvSpPr/>
      </dsp:nvSpPr>
      <dsp:spPr>
        <a:xfrm>
          <a:off x="928771" y="604943"/>
          <a:ext cx="227168" cy="1241313"/>
        </a:xfrm>
        <a:custGeom>
          <a:avLst/>
          <a:gdLst/>
          <a:ahLst/>
          <a:cxnLst/>
          <a:rect l="0" t="0" r="0" b="0"/>
          <a:pathLst>
            <a:path>
              <a:moveTo>
                <a:pt x="0" y="0"/>
              </a:moveTo>
              <a:lnTo>
                <a:pt x="0" y="1241313"/>
              </a:lnTo>
              <a:lnTo>
                <a:pt x="227168" y="12413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FB6B4F-6E5A-4A9F-A083-769D5B8DAC8D}">
      <dsp:nvSpPr>
        <dsp:cNvPr id="0" name=""/>
        <dsp:cNvSpPr/>
      </dsp:nvSpPr>
      <dsp:spPr>
        <a:xfrm>
          <a:off x="1155940" y="1544154"/>
          <a:ext cx="2414025"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rPr>
            <a:t>The SME must </a:t>
          </a:r>
          <a:r>
            <a:rPr lang="en-US" sz="1600" b="1" kern="1200" dirty="0" smtClean="0">
              <a:solidFill>
                <a:schemeClr val="bg1"/>
              </a:solidFill>
            </a:rPr>
            <a:t>provide missing info.</a:t>
          </a:r>
          <a:endParaRPr lang="en-US" sz="1600" b="1" kern="1200" dirty="0">
            <a:solidFill>
              <a:schemeClr val="bg1"/>
            </a:solidFill>
          </a:endParaRPr>
        </a:p>
      </dsp:txBody>
      <dsp:txXfrm>
        <a:off x="1155940" y="1544154"/>
        <a:ext cx="2414025" cy="604207"/>
      </dsp:txXfrm>
    </dsp:sp>
    <dsp:sp modelId="{B1E4BAE2-92EA-46B4-8788-9601D7DC6FB9}">
      <dsp:nvSpPr>
        <dsp:cNvPr id="0" name=""/>
        <dsp:cNvSpPr/>
      </dsp:nvSpPr>
      <dsp:spPr>
        <a:xfrm>
          <a:off x="3385479" y="325"/>
          <a:ext cx="2271686" cy="604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Amber box with black text</a:t>
          </a:r>
          <a:endParaRPr lang="en-US" sz="1800" kern="1200" dirty="0">
            <a:solidFill>
              <a:schemeClr val="tx1"/>
            </a:solidFill>
          </a:endParaRPr>
        </a:p>
      </dsp:txBody>
      <dsp:txXfrm>
        <a:off x="3385479" y="325"/>
        <a:ext cx="2271686" cy="604207"/>
      </dsp:txXfrm>
    </dsp:sp>
    <dsp:sp modelId="{1F4DE1E3-88BF-4706-AE72-C911745EA3F6}">
      <dsp:nvSpPr>
        <dsp:cNvPr id="0" name=""/>
        <dsp:cNvSpPr/>
      </dsp:nvSpPr>
      <dsp:spPr>
        <a:xfrm>
          <a:off x="3612648" y="604533"/>
          <a:ext cx="259421" cy="453566"/>
        </a:xfrm>
        <a:custGeom>
          <a:avLst/>
          <a:gdLst/>
          <a:ahLst/>
          <a:cxnLst/>
          <a:rect l="0" t="0" r="0" b="0"/>
          <a:pathLst>
            <a:path>
              <a:moveTo>
                <a:pt x="0" y="0"/>
              </a:moveTo>
              <a:lnTo>
                <a:pt x="0" y="453566"/>
              </a:lnTo>
              <a:lnTo>
                <a:pt x="259421" y="453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9B4C79-B66E-4F31-8643-DAB8736C64F1}">
      <dsp:nvSpPr>
        <dsp:cNvPr id="0" name=""/>
        <dsp:cNvSpPr/>
      </dsp:nvSpPr>
      <dsp:spPr>
        <a:xfrm>
          <a:off x="3872069" y="755995"/>
          <a:ext cx="3858467"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Note to the SME</a:t>
          </a:r>
          <a:endParaRPr lang="en-US" sz="1800" kern="1200" dirty="0"/>
        </a:p>
      </dsp:txBody>
      <dsp:txXfrm>
        <a:off x="3872069" y="755995"/>
        <a:ext cx="3858467" cy="604207"/>
      </dsp:txXfrm>
    </dsp:sp>
    <dsp:sp modelId="{AA47AE52-7032-4C36-9C60-66C0B8C551A2}">
      <dsp:nvSpPr>
        <dsp:cNvPr id="0" name=""/>
        <dsp:cNvSpPr/>
      </dsp:nvSpPr>
      <dsp:spPr>
        <a:xfrm>
          <a:off x="3612648" y="604533"/>
          <a:ext cx="259421" cy="1208825"/>
        </a:xfrm>
        <a:custGeom>
          <a:avLst/>
          <a:gdLst/>
          <a:ahLst/>
          <a:cxnLst/>
          <a:rect l="0" t="0" r="0" b="0"/>
          <a:pathLst>
            <a:path>
              <a:moveTo>
                <a:pt x="0" y="0"/>
              </a:moveTo>
              <a:lnTo>
                <a:pt x="0" y="1208825"/>
              </a:lnTo>
              <a:lnTo>
                <a:pt x="259421" y="1208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3B071E-E334-49AD-84AC-3E98D441414A}">
      <dsp:nvSpPr>
        <dsp:cNvPr id="0" name=""/>
        <dsp:cNvSpPr/>
      </dsp:nvSpPr>
      <dsp:spPr>
        <a:xfrm>
          <a:off x="3872069" y="1511254"/>
          <a:ext cx="3850791"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t>The SME must </a:t>
          </a:r>
          <a:r>
            <a:rPr lang="en-US" sz="1600" b="1" kern="1200" dirty="0" smtClean="0"/>
            <a:t>validate the re-design/ the modification/ addition.</a:t>
          </a:r>
          <a:endParaRPr lang="en-US" sz="1600" b="1" kern="1200" dirty="0"/>
        </a:p>
      </dsp:txBody>
      <dsp:txXfrm>
        <a:off x="3872069" y="1511254"/>
        <a:ext cx="3850791" cy="60420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CF838AE-9BB3-4352-8712-6E38B9EF762C}">
      <dsp:nvSpPr>
        <dsp:cNvPr id="0" name=""/>
        <dsp:cNvSpPr/>
      </dsp:nvSpPr>
      <dsp:spPr>
        <a:xfrm>
          <a:off x="0" y="7949"/>
          <a:ext cx="8597240" cy="643500"/>
        </a:xfrm>
        <a:prstGeom prst="down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Please read before you begin reviewing this module as SME</a:t>
          </a:r>
          <a:endParaRPr lang="en-US" sz="2000" kern="1200" dirty="0"/>
        </a:p>
      </dsp:txBody>
      <dsp:txXfrm>
        <a:off x="0" y="7949"/>
        <a:ext cx="8597240" cy="643500"/>
      </dsp:txXfrm>
    </dsp:sp>
    <dsp:sp modelId="{7C9A2551-5A33-492F-993A-A53E4DCEE148}">
      <dsp:nvSpPr>
        <dsp:cNvPr id="0" name=""/>
        <dsp:cNvSpPr/>
      </dsp:nvSpPr>
      <dsp:spPr>
        <a:xfrm>
          <a:off x="0" y="651449"/>
          <a:ext cx="859724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62" tIns="25400" rIns="142240" bIns="2540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dsp:txBody>
      <dsp:txXfrm>
        <a:off x="0" y="651449"/>
        <a:ext cx="8597240" cy="3312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FE98AAF-3C6D-42E0-B2FD-07935AC03152}">
      <dsp:nvSpPr>
        <dsp:cNvPr id="0" name=""/>
        <dsp:cNvSpPr/>
      </dsp:nvSpPr>
      <dsp:spPr>
        <a:xfrm>
          <a:off x="0" y="144"/>
          <a:ext cx="8659753" cy="7617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kern="1200" dirty="0">
            <a:solidFill>
              <a:schemeClr val="tx1"/>
            </a:solidFill>
          </a:endParaRPr>
        </a:p>
      </dsp:txBody>
      <dsp:txXfrm>
        <a:off x="0" y="144"/>
        <a:ext cx="8659753" cy="761711"/>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4001490-ADB3-401C-8D7C-423D36A4C28C}">
      <dsp:nvSpPr>
        <dsp:cNvPr id="0" name=""/>
        <dsp:cNvSpPr/>
      </dsp:nvSpPr>
      <dsp:spPr>
        <a:xfrm>
          <a:off x="386158" y="1101"/>
          <a:ext cx="312245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Everyone participates </a:t>
          </a:r>
          <a:endParaRPr lang="en-US" sz="1800" kern="1200" dirty="0">
            <a:latin typeface="Calibri" pitchFamily="34" charset="0"/>
          </a:endParaRPr>
        </a:p>
      </dsp:txBody>
      <dsp:txXfrm>
        <a:off x="386158" y="1101"/>
        <a:ext cx="3122459" cy="699987"/>
      </dsp:txXfrm>
    </dsp:sp>
    <dsp:sp modelId="{F669F848-A652-4B5D-86AD-5A3A989AD16E}">
      <dsp:nvSpPr>
        <dsp:cNvPr id="0" name=""/>
        <dsp:cNvSpPr/>
      </dsp:nvSpPr>
      <dsp:spPr>
        <a:xfrm>
          <a:off x="3625282" y="1101"/>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Respect individual opinions and diversities</a:t>
          </a:r>
          <a:endParaRPr lang="en-US" sz="1800" kern="1200" dirty="0">
            <a:latin typeface="Calibri" pitchFamily="34" charset="0"/>
          </a:endParaRPr>
        </a:p>
      </dsp:txBody>
      <dsp:txXfrm>
        <a:off x="3625282" y="1101"/>
        <a:ext cx="3407225" cy="699987"/>
      </dsp:txXfrm>
    </dsp:sp>
    <dsp:sp modelId="{C64EAFA5-DDD5-492D-992E-6997AA06F46B}">
      <dsp:nvSpPr>
        <dsp:cNvPr id="0" name=""/>
        <dsp:cNvSpPr/>
      </dsp:nvSpPr>
      <dsp:spPr>
        <a:xfrm>
          <a:off x="24377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Be open and honest</a:t>
          </a:r>
          <a:endParaRPr lang="en-US" sz="1800" kern="1200" dirty="0">
            <a:latin typeface="Calibri" pitchFamily="34" charset="0"/>
          </a:endParaRPr>
        </a:p>
      </dsp:txBody>
      <dsp:txXfrm>
        <a:off x="243775" y="817753"/>
        <a:ext cx="3407225" cy="699987"/>
      </dsp:txXfrm>
    </dsp:sp>
    <dsp:sp modelId="{48AFF37F-B85F-4A18-A9BF-A13E9561EF9F}">
      <dsp:nvSpPr>
        <dsp:cNvPr id="0" name=""/>
        <dsp:cNvSpPr/>
      </dsp:nvSpPr>
      <dsp:spPr>
        <a:xfrm>
          <a:off x="376766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Give headlines, be concise</a:t>
          </a:r>
          <a:endParaRPr lang="en-US" sz="1800" kern="1200" dirty="0">
            <a:latin typeface="Calibri" pitchFamily="34" charset="0"/>
          </a:endParaRPr>
        </a:p>
      </dsp:txBody>
      <dsp:txXfrm>
        <a:off x="3767665" y="817753"/>
        <a:ext cx="3407225" cy="699987"/>
      </dsp:txXfrm>
    </dsp:sp>
    <dsp:sp modelId="{6CB95568-E97D-4D13-AB49-47CAD64753A7}">
      <dsp:nvSpPr>
        <dsp:cNvPr id="0" name=""/>
        <dsp:cNvSpPr/>
      </dsp:nvSpPr>
      <dsp:spPr>
        <a:xfrm>
          <a:off x="575907" y="1634406"/>
          <a:ext cx="27429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One speaker at a time</a:t>
          </a:r>
          <a:endParaRPr lang="en-US" sz="1800" kern="1200" dirty="0">
            <a:latin typeface="Calibri" pitchFamily="34" charset="0"/>
          </a:endParaRPr>
        </a:p>
      </dsp:txBody>
      <dsp:txXfrm>
        <a:off x="575907" y="1634406"/>
        <a:ext cx="2742960" cy="699987"/>
      </dsp:txXfrm>
    </dsp:sp>
    <dsp:sp modelId="{77F0B3E0-0295-43C4-9E2E-67DBD4E706FB}">
      <dsp:nvSpPr>
        <dsp:cNvPr id="0" name=""/>
        <dsp:cNvSpPr/>
      </dsp:nvSpPr>
      <dsp:spPr>
        <a:xfrm>
          <a:off x="3435533" y="16344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Make language a non-issue</a:t>
          </a:r>
          <a:endParaRPr lang="en-US" sz="1800" kern="1200" dirty="0">
            <a:latin typeface="Calibri" pitchFamily="34" charset="0"/>
          </a:endParaRPr>
        </a:p>
      </dsp:txBody>
      <dsp:txXfrm>
        <a:off x="3435533" y="1634406"/>
        <a:ext cx="3407225" cy="699987"/>
      </dsp:txXfrm>
    </dsp:sp>
    <dsp:sp modelId="{5F062F9F-3967-4EBD-AFCD-16D09AA45A52}">
      <dsp:nvSpPr>
        <dsp:cNvPr id="0" name=""/>
        <dsp:cNvSpPr/>
      </dsp:nvSpPr>
      <dsp:spPr>
        <a:xfrm>
          <a:off x="505999" y="2451058"/>
          <a:ext cx="30251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Stick to time contracts</a:t>
          </a:r>
          <a:endParaRPr lang="en-US" sz="1800" kern="1200" dirty="0">
            <a:latin typeface="Calibri" pitchFamily="34" charset="0"/>
          </a:endParaRPr>
        </a:p>
      </dsp:txBody>
      <dsp:txXfrm>
        <a:off x="505999" y="2451058"/>
        <a:ext cx="3025160" cy="699987"/>
      </dsp:txXfrm>
    </dsp:sp>
    <dsp:sp modelId="{BF980FCC-4917-4D10-9E26-A295938CD1F3}">
      <dsp:nvSpPr>
        <dsp:cNvPr id="0" name=""/>
        <dsp:cNvSpPr/>
      </dsp:nvSpPr>
      <dsp:spPr>
        <a:xfrm>
          <a:off x="3647824" y="24510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Seek first to understand, and then to be understood</a:t>
          </a:r>
          <a:endParaRPr lang="en-US" sz="1800" kern="1200" dirty="0">
            <a:latin typeface="Calibri" pitchFamily="34" charset="0"/>
          </a:endParaRPr>
        </a:p>
      </dsp:txBody>
      <dsp:txXfrm>
        <a:off x="3647824" y="2451058"/>
        <a:ext cx="3407225" cy="699987"/>
      </dsp:txXfrm>
    </dsp:sp>
    <dsp:sp modelId="{0A29E4CB-E2BC-45C2-8E4F-D3683488387D}">
      <dsp:nvSpPr>
        <dsp:cNvPr id="0" name=""/>
        <dsp:cNvSpPr/>
      </dsp:nvSpPr>
      <dsp:spPr>
        <a:xfrm>
          <a:off x="338515" y="3239858"/>
          <a:ext cx="291334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Clean desk / room policy</a:t>
          </a:r>
          <a:endParaRPr lang="en-US" sz="1800" kern="1200" dirty="0">
            <a:latin typeface="Calibri" pitchFamily="34" charset="0"/>
          </a:endParaRPr>
        </a:p>
      </dsp:txBody>
      <dsp:txXfrm>
        <a:off x="338515" y="3239858"/>
        <a:ext cx="2913349" cy="699987"/>
      </dsp:txXfrm>
    </dsp:sp>
    <dsp:sp modelId="{6CFD84B4-8F7B-40F3-95E6-5312742EBBAE}">
      <dsp:nvSpPr>
        <dsp:cNvPr id="0" name=""/>
        <dsp:cNvSpPr/>
      </dsp:nvSpPr>
      <dsp:spPr>
        <a:xfrm>
          <a:off x="3392317" y="32398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100000"/>
            </a:lnSpc>
            <a:spcBef>
              <a:spcPct val="0"/>
            </a:spcBef>
            <a:spcAft>
              <a:spcPts val="0"/>
            </a:spcAft>
          </a:pPr>
          <a:r>
            <a:rPr lang="en-US" sz="1800" kern="1200" dirty="0" smtClean="0">
              <a:latin typeface="Calibri" pitchFamily="34" charset="0"/>
            </a:rPr>
            <a:t>No mobile phone, </a:t>
          </a:r>
        </a:p>
        <a:p>
          <a:pPr lvl="0" algn="ctr" defTabSz="800100" rtl="0">
            <a:lnSpc>
              <a:spcPct val="100000"/>
            </a:lnSpc>
            <a:spcBef>
              <a:spcPct val="0"/>
            </a:spcBef>
            <a:spcAft>
              <a:spcPts val="0"/>
            </a:spcAft>
          </a:pPr>
          <a:r>
            <a:rPr lang="en-US" sz="1800" kern="1200" dirty="0" smtClean="0">
              <a:latin typeface="Calibri" pitchFamily="34" charset="0"/>
            </a:rPr>
            <a:t>No computer </a:t>
          </a:r>
          <a:r>
            <a:rPr lang="en-US" sz="1200" kern="1200" dirty="0" smtClean="0">
              <a:latin typeface="Calibri" pitchFamily="34" charset="0"/>
            </a:rPr>
            <a:t>(except for surveys, polls etc)</a:t>
          </a:r>
          <a:endParaRPr lang="en-US" sz="1800" kern="1200" dirty="0">
            <a:latin typeface="Calibri" pitchFamily="34" charset="0"/>
          </a:endParaRPr>
        </a:p>
      </dsp:txBody>
      <dsp:txXfrm>
        <a:off x="3392317" y="3239858"/>
        <a:ext cx="3407225" cy="699987"/>
      </dsp:txXfrm>
    </dsp:sp>
    <dsp:sp modelId="{C60BAC20-96AE-4DD5-B2E4-D6F12C31EA79}">
      <dsp:nvSpPr>
        <dsp:cNvPr id="0" name=""/>
        <dsp:cNvSpPr/>
      </dsp:nvSpPr>
      <dsp:spPr>
        <a:xfrm>
          <a:off x="0" y="4082606"/>
          <a:ext cx="359292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Clients &amp; Leadership are often around, please remember that</a:t>
          </a:r>
          <a:endParaRPr lang="en-US" sz="1800" kern="1200" dirty="0">
            <a:latin typeface="Calibri" pitchFamily="34" charset="0"/>
          </a:endParaRPr>
        </a:p>
      </dsp:txBody>
      <dsp:txXfrm>
        <a:off x="0" y="4082606"/>
        <a:ext cx="3592920" cy="699987"/>
      </dsp:txXfrm>
    </dsp:sp>
    <dsp:sp modelId="{E1482B8F-B3B3-414E-BABF-9101733A0243}">
      <dsp:nvSpPr>
        <dsp:cNvPr id="0" name=""/>
        <dsp:cNvSpPr/>
      </dsp:nvSpPr>
      <dsp:spPr>
        <a:xfrm>
          <a:off x="3766087" y="40826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Maintain a spirit of fun and enthusiasm</a:t>
          </a:r>
          <a:endParaRPr lang="en-US" sz="1800" kern="1200" dirty="0">
            <a:latin typeface="Calibri" pitchFamily="34" charset="0"/>
          </a:endParaRPr>
        </a:p>
      </dsp:txBody>
      <dsp:txXfrm>
        <a:off x="3766087" y="4082606"/>
        <a:ext cx="3407225" cy="69998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B8339A7-B080-4121-947D-5D92A68E79FB}">
      <dsp:nvSpPr>
        <dsp:cNvPr id="0" name=""/>
        <dsp:cNvSpPr/>
      </dsp:nvSpPr>
      <dsp:spPr>
        <a:xfrm>
          <a:off x="6085805" y="1142986"/>
          <a:ext cx="2829594" cy="1624324"/>
        </a:xfrm>
        <a:prstGeom prst="roundRect">
          <a:avLst>
            <a:gd name="adj" fmla="val 10000"/>
          </a:avLst>
        </a:prstGeom>
        <a:solidFill>
          <a:schemeClr val="bg1"/>
        </a:solidFill>
        <a:ln>
          <a:solidFill>
            <a:schemeClr val="accent3">
              <a:lumMod val="50000"/>
            </a:schemeClr>
          </a:solidFill>
        </a:ln>
        <a:effectLst/>
        <a:scene3d>
          <a:camera prst="orthographicFront">
            <a:rot lat="271512" lon="20673994" rev="21274001"/>
          </a:camera>
          <a:lightRig rig="threePt" dir="t"/>
        </a:scene3d>
        <a:sp3d/>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endParaRPr lang="en-US" sz="1600" b="1" kern="1200" dirty="0" smtClean="0"/>
        </a:p>
        <a:p>
          <a:pPr lvl="0" algn="ctr" defTabSz="711200" rtl="0">
            <a:lnSpc>
              <a:spcPct val="90000"/>
            </a:lnSpc>
            <a:spcBef>
              <a:spcPct val="0"/>
            </a:spcBef>
            <a:spcAft>
              <a:spcPct val="35000"/>
            </a:spcAft>
          </a:pPr>
          <a:r>
            <a:rPr lang="en-US" sz="1600" b="1" kern="1200" dirty="0" smtClean="0"/>
            <a:t>Be on time for each virtual session</a:t>
          </a:r>
          <a:endParaRPr lang="en-US" sz="1600" b="1" kern="1200" dirty="0"/>
        </a:p>
      </dsp:txBody>
      <dsp:txXfrm>
        <a:off x="6085805" y="1142986"/>
        <a:ext cx="2829594" cy="487297"/>
      </dsp:txXfrm>
    </dsp:sp>
    <dsp:sp modelId="{944A1BFD-F459-4C0B-B5BE-6DC72297067B}">
      <dsp:nvSpPr>
        <dsp:cNvPr id="0" name=""/>
        <dsp:cNvSpPr/>
      </dsp:nvSpPr>
      <dsp:spPr>
        <a:xfrm>
          <a:off x="6273779" y="1864193"/>
          <a:ext cx="2263675" cy="661916"/>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a:scene3d>
          <a:camera prst="orthographicFront">
            <a:rot lat="0" lon="0" rev="21299999"/>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As a best practice…be just a few minutes early!</a:t>
          </a:r>
          <a:endParaRPr lang="en-US" sz="1400" kern="1200" dirty="0"/>
        </a:p>
      </dsp:txBody>
      <dsp:txXfrm>
        <a:off x="6273779" y="1864193"/>
        <a:ext cx="2263675" cy="661916"/>
      </dsp:txXfrm>
    </dsp:sp>
    <dsp:sp modelId="{AA8408C7-70E0-4010-8D7E-A0A25E1345E2}">
      <dsp:nvSpPr>
        <dsp:cNvPr id="0" name=""/>
        <dsp:cNvSpPr/>
      </dsp:nvSpPr>
      <dsp:spPr>
        <a:xfrm>
          <a:off x="3042902"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Communicate professionally with others</a:t>
          </a:r>
        </a:p>
        <a:p>
          <a:pPr lvl="0" algn="ctr" defTabSz="711200">
            <a:lnSpc>
              <a:spcPct val="90000"/>
            </a:lnSpc>
            <a:spcBef>
              <a:spcPct val="0"/>
            </a:spcBef>
            <a:spcAft>
              <a:spcPct val="35000"/>
            </a:spcAft>
          </a:pPr>
          <a:endParaRPr lang="en-US" sz="1600" b="1" kern="1200" dirty="0"/>
        </a:p>
      </dsp:txBody>
      <dsp:txXfrm>
        <a:off x="3042902" y="0"/>
        <a:ext cx="2829594" cy="1211580"/>
      </dsp:txXfrm>
    </dsp:sp>
    <dsp:sp modelId="{617CEA74-F2A9-4B48-8478-A8A2DE8E3020}">
      <dsp:nvSpPr>
        <dsp:cNvPr id="0" name=""/>
        <dsp:cNvSpPr/>
      </dsp:nvSpPr>
      <dsp:spPr>
        <a:xfrm>
          <a:off x="3384559" y="1676398"/>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Wait for others to finish speaking before you speak</a:t>
          </a:r>
          <a:endParaRPr lang="en-US" sz="1300" kern="1200" dirty="0"/>
        </a:p>
      </dsp:txBody>
      <dsp:txXfrm>
        <a:off x="3384559" y="1676398"/>
        <a:ext cx="2263675" cy="467209"/>
      </dsp:txXfrm>
    </dsp:sp>
    <dsp:sp modelId="{81948D97-439C-45B8-8C8C-384F4C998315}">
      <dsp:nvSpPr>
        <dsp:cNvPr id="0" name=""/>
        <dsp:cNvSpPr/>
      </dsp:nvSpPr>
      <dsp:spPr>
        <a:xfrm>
          <a:off x="3384559" y="22098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Each time you speak, state your name</a:t>
          </a:r>
          <a:endParaRPr lang="en-US" sz="1300" kern="1200" dirty="0"/>
        </a:p>
      </dsp:txBody>
      <dsp:txXfrm>
        <a:off x="3384559" y="2209800"/>
        <a:ext cx="2263675" cy="467209"/>
      </dsp:txXfrm>
    </dsp:sp>
    <dsp:sp modelId="{4EF4098C-87CD-4715-A001-8BFAFC92D720}">
      <dsp:nvSpPr>
        <dsp:cNvPr id="0" name=""/>
        <dsp:cNvSpPr/>
      </dsp:nvSpPr>
      <dsp:spPr>
        <a:xfrm>
          <a:off x="3384559" y="2743202"/>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Build on others’ ideas and thoughts</a:t>
          </a:r>
          <a:endParaRPr lang="en-US" sz="1300" kern="1200" dirty="0"/>
        </a:p>
      </dsp:txBody>
      <dsp:txXfrm>
        <a:off x="3384559" y="2743202"/>
        <a:ext cx="2263675" cy="467209"/>
      </dsp:txXfrm>
    </dsp:sp>
    <dsp:sp modelId="{A5FE6DD1-BB18-475E-88D9-E37B5F293310}">
      <dsp:nvSpPr>
        <dsp:cNvPr id="0" name=""/>
        <dsp:cNvSpPr/>
      </dsp:nvSpPr>
      <dsp:spPr>
        <a:xfrm>
          <a:off x="3384559" y="3276599"/>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Disagreeing is OK –with respect and courtesy</a:t>
          </a:r>
          <a:endParaRPr lang="en-US" sz="1300" kern="1200" dirty="0"/>
        </a:p>
      </dsp:txBody>
      <dsp:txXfrm>
        <a:off x="3384559" y="3276599"/>
        <a:ext cx="2263675" cy="467209"/>
      </dsp:txXfrm>
    </dsp:sp>
    <dsp:sp modelId="{00FAF68E-8CDE-46C6-8256-538514036D2D}">
      <dsp:nvSpPr>
        <dsp:cNvPr id="0" name=""/>
        <dsp:cNvSpPr/>
      </dsp:nvSpPr>
      <dsp:spPr>
        <a:xfrm>
          <a:off x="3384559" y="11430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Mute when you’re not speaking</a:t>
          </a:r>
          <a:endParaRPr lang="en-US" sz="1300" kern="1200" dirty="0"/>
        </a:p>
      </dsp:txBody>
      <dsp:txXfrm>
        <a:off x="3384559" y="1143000"/>
        <a:ext cx="2263675" cy="467209"/>
      </dsp:txXfrm>
    </dsp:sp>
    <dsp:sp modelId="{1C92C38E-0DE3-4899-A870-47F31BE477A4}">
      <dsp:nvSpPr>
        <dsp:cNvPr id="0" name=""/>
        <dsp:cNvSpPr/>
      </dsp:nvSpPr>
      <dsp:spPr>
        <a:xfrm>
          <a:off x="247659"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t>Participate actively in each session</a:t>
          </a:r>
        </a:p>
        <a:p>
          <a:pPr lvl="0" algn="ctr" defTabSz="711200" rtl="0">
            <a:lnSpc>
              <a:spcPct val="90000"/>
            </a:lnSpc>
            <a:spcBef>
              <a:spcPct val="0"/>
            </a:spcBef>
            <a:spcAft>
              <a:spcPct val="35000"/>
            </a:spcAft>
          </a:pPr>
          <a:endParaRPr lang="en-US" sz="1600" b="1" kern="1200" dirty="0"/>
        </a:p>
      </dsp:txBody>
      <dsp:txXfrm>
        <a:off x="247659" y="0"/>
        <a:ext cx="2829594" cy="1211580"/>
      </dsp:txXfrm>
    </dsp:sp>
    <dsp:sp modelId="{EBAF9A0A-FD67-4233-9B2E-44FBB1B867CA}">
      <dsp:nvSpPr>
        <dsp:cNvPr id="0" name=""/>
        <dsp:cNvSpPr/>
      </dsp:nvSpPr>
      <dsp:spPr>
        <a:xfrm>
          <a:off x="495294" y="1029796"/>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Share experiences and best practices</a:t>
          </a:r>
          <a:endParaRPr lang="en-US" sz="1300" kern="1200" dirty="0"/>
        </a:p>
      </dsp:txBody>
      <dsp:txXfrm>
        <a:off x="495294" y="1029796"/>
        <a:ext cx="2263675" cy="521525"/>
      </dsp:txXfrm>
    </dsp:sp>
    <dsp:sp modelId="{EB26EC85-07A0-4E3C-B9D9-3756747BCB90}">
      <dsp:nvSpPr>
        <dsp:cNvPr id="0" name=""/>
        <dsp:cNvSpPr/>
      </dsp:nvSpPr>
      <dsp:spPr>
        <a:xfrm>
          <a:off x="495294" y="1614407"/>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Bring up challenges, ask questions</a:t>
          </a:r>
          <a:endParaRPr lang="en-US" sz="1300" kern="1200" dirty="0"/>
        </a:p>
      </dsp:txBody>
      <dsp:txXfrm>
        <a:off x="495294" y="1614407"/>
        <a:ext cx="2263675" cy="521525"/>
      </dsp:txXfrm>
    </dsp:sp>
    <dsp:sp modelId="{82A6C087-CF39-4A31-A8D4-CF9465BF5AFB}">
      <dsp:nvSpPr>
        <dsp:cNvPr id="0" name=""/>
        <dsp:cNvSpPr/>
      </dsp:nvSpPr>
      <dsp:spPr>
        <a:xfrm>
          <a:off x="495294" y="2198154"/>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Discuss successes</a:t>
          </a:r>
          <a:endParaRPr lang="en-US" sz="1300" kern="1200" dirty="0"/>
        </a:p>
      </dsp:txBody>
      <dsp:txXfrm>
        <a:off x="495294" y="2198154"/>
        <a:ext cx="2263675" cy="521525"/>
      </dsp:txXfrm>
    </dsp:sp>
    <dsp:sp modelId="{0FF9537B-E6A1-4320-9952-DE31812929DD}">
      <dsp:nvSpPr>
        <dsp:cNvPr id="0" name=""/>
        <dsp:cNvSpPr/>
      </dsp:nvSpPr>
      <dsp:spPr>
        <a:xfrm>
          <a:off x="495294" y="2743572"/>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Respond to whiteboards, polls, quizzes, chat boxes</a:t>
          </a:r>
          <a:endParaRPr lang="en-US" sz="1300" kern="1200" dirty="0"/>
        </a:p>
      </dsp:txBody>
      <dsp:txXfrm>
        <a:off x="495294" y="2743572"/>
        <a:ext cx="2263675" cy="521525"/>
      </dsp:txXfrm>
    </dsp:sp>
    <dsp:sp modelId="{E91E84E5-6F3E-4B35-8914-59D3B80656FF}">
      <dsp:nvSpPr>
        <dsp:cNvPr id="0" name=""/>
        <dsp:cNvSpPr/>
      </dsp:nvSpPr>
      <dsp:spPr>
        <a:xfrm>
          <a:off x="519288" y="3310838"/>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Hang up if you need to take an urgent phone call, don’t put this call on hold</a:t>
          </a:r>
          <a:endParaRPr lang="en-US" sz="1300" kern="1200" dirty="0"/>
        </a:p>
      </dsp:txBody>
      <dsp:txXfrm>
        <a:off x="519288" y="3310838"/>
        <a:ext cx="2263675" cy="521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de-DE" sz="800" dirty="0" smtClean="0">
                <a:latin typeface="Arial" pitchFamily="34" charset="0"/>
                <a:cs typeface="Arial" pitchFamily="34" charset="0"/>
              </a:rPr>
              <a:t>© 2015 Capgemini. All </a:t>
            </a:r>
            <a:r>
              <a:rPr lang="de-DE" sz="800" dirty="0" err="1" smtClean="0">
                <a:latin typeface="Arial" pitchFamily="34" charset="0"/>
                <a:cs typeface="Arial" pitchFamily="34" charset="0"/>
              </a:rPr>
              <a:t>rights</a:t>
            </a:r>
            <a:r>
              <a:rPr lang="de-DE" sz="800" dirty="0" smtClean="0">
                <a:latin typeface="Arial" pitchFamily="34" charset="0"/>
                <a:cs typeface="Arial" pitchFamily="34" charset="0"/>
              </a:rPr>
              <a:t> </a:t>
            </a:r>
            <a:r>
              <a:rPr lang="de-DE" sz="800" dirty="0" err="1" smtClean="0">
                <a:latin typeface="Arial" pitchFamily="34" charset="0"/>
                <a:cs typeface="Arial" pitchFamily="34" charset="0"/>
              </a:rPr>
              <a:t>reserved</a:t>
            </a:r>
            <a:r>
              <a:rPr lang="de-DE" sz="800" dirty="0" smtClean="0">
                <a:latin typeface="Arial" pitchFamily="34" charset="0"/>
                <a:cs typeface="Arial" pitchFamily="34" charset="0"/>
              </a:rPr>
              <a:t>.</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 xmlns:p14="http://schemas.microsoft.com/office/powerpoint/2010/main" val="2139925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200">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200">
                <a:latin typeface="Arial" pitchFamily="34" charset="0"/>
                <a:cs typeface="Arial" pitchFamily="34" charset="0"/>
              </a:defRPr>
            </a:lvl1pPr>
          </a:lstStyle>
          <a:p>
            <a:fld id="{2FB4FF29-EE9A-4D47-9F1A-289A80693C0F}" type="datetimeFigureOut">
              <a:rPr lang="en-US" smtClean="0"/>
              <a:pPr/>
              <a:t>8/24/2016</a:t>
            </a:fld>
            <a:endParaRPr lang="en-US" dirty="0"/>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200">
                <a:latin typeface="Arial" pitchFamily="34" charset="0"/>
                <a:cs typeface="Arial" pitchFamily="34" charset="0"/>
              </a:defRPr>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200">
                <a:latin typeface="Arial" pitchFamily="34" charset="0"/>
                <a:cs typeface="Arial" pitchFamily="34" charset="0"/>
              </a:defRPr>
            </a:lvl1pPr>
          </a:lstStyle>
          <a:p>
            <a:fld id="{71E7D22E-2FCF-4181-8686-08BDCDF94062}" type="slidenum">
              <a:rPr lang="en-US" smtClean="0"/>
              <a:pPr/>
              <a:t>‹#›</a:t>
            </a:fld>
            <a:endParaRPr lang="en-US" dirty="0"/>
          </a:p>
        </p:txBody>
      </p:sp>
    </p:spTree>
    <p:extLst>
      <p:ext uri="{BB962C8B-B14F-4D97-AF65-F5344CB8AC3E}">
        <p14:creationId xmlns="" xmlns:p14="http://schemas.microsoft.com/office/powerpoint/2010/main" val="637692172"/>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dirty="0"/>
          </a:p>
        </p:txBody>
      </p:sp>
    </p:spTree>
    <p:extLst>
      <p:ext uri="{BB962C8B-B14F-4D97-AF65-F5344CB8AC3E}">
        <p14:creationId xmlns="" xmlns:p14="http://schemas.microsoft.com/office/powerpoint/2010/main" val="4064840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can use AWS command line interface, or the Elastic</a:t>
            </a:r>
            <a:r>
              <a:rPr lang="en-US" baseline="0" dirty="0" smtClean="0"/>
              <a:t> Beanstalk API. AWS also provides toolkits and SDKs.</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16</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Will I</a:t>
            </a:r>
            <a:r>
              <a:rPr lang="en-US" baseline="0" dirty="0" smtClean="0"/>
              <a:t> be able to control the resource powering my application?</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17</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can use AWS command line interface, or the Elastic</a:t>
            </a:r>
            <a:r>
              <a:rPr lang="en-US" baseline="0" dirty="0" smtClean="0"/>
              <a:t> Beanstalk API. AWS also provides toolkits and SDKs.</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18</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Notes :</a:t>
            </a:r>
          </a:p>
          <a:p>
            <a:r>
              <a:rPr lang="en-US" dirty="0" smtClean="0"/>
              <a:t>For Streaming video or other media,</a:t>
            </a:r>
            <a:r>
              <a:rPr lang="en-US" baseline="0" dirty="0" smtClean="0"/>
              <a:t> many third party tools will work well with Amazon Cloud Front</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22</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Notes :</a:t>
            </a:r>
          </a:p>
          <a:p>
            <a:r>
              <a:rPr lang="en-US" dirty="0" smtClean="0"/>
              <a:t>For Streaming video or other media,</a:t>
            </a:r>
            <a:r>
              <a:rPr lang="en-US" baseline="0" dirty="0" smtClean="0"/>
              <a:t> many third party tools will work well with </a:t>
            </a:r>
            <a:r>
              <a:rPr lang="en-US" baseline="0" smtClean="0"/>
              <a:t>Amazon Cloud Front</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23</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Notes :</a:t>
            </a:r>
          </a:p>
          <a:p>
            <a:r>
              <a:rPr lang="en-US" dirty="0" smtClean="0"/>
              <a:t>For Streaming video or other media,</a:t>
            </a:r>
            <a:r>
              <a:rPr lang="en-US" baseline="0" dirty="0" smtClean="0"/>
              <a:t> many third party tools will work well with </a:t>
            </a:r>
            <a:r>
              <a:rPr lang="en-US" baseline="0" smtClean="0"/>
              <a:t>Amazon Cloud Front</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24</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Notes :</a:t>
            </a:r>
          </a:p>
          <a:p>
            <a:r>
              <a:rPr lang="en-US" dirty="0" smtClean="0"/>
              <a:t>For Streaming video or other media,</a:t>
            </a:r>
            <a:r>
              <a:rPr lang="en-US" baseline="0" dirty="0" smtClean="0"/>
              <a:t> many third party tools will work well with </a:t>
            </a:r>
            <a:r>
              <a:rPr lang="en-US" baseline="0" smtClean="0"/>
              <a:t>Amazon Cloud Front</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25</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Notes :</a:t>
            </a:r>
          </a:p>
          <a:p>
            <a:r>
              <a:rPr lang="en-US" dirty="0" smtClean="0"/>
              <a:t>For Streaming video or other media,</a:t>
            </a:r>
            <a:r>
              <a:rPr lang="en-US" baseline="0" dirty="0" smtClean="0"/>
              <a:t> many third party tools will work well with </a:t>
            </a:r>
            <a:r>
              <a:rPr lang="en-US" baseline="0" smtClean="0"/>
              <a:t>Amazon Cloud Front</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26</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27</a:t>
            </a:fld>
            <a:endParaRPr lang="en-US" dirty="0"/>
          </a:p>
        </p:txBody>
      </p:sp>
    </p:spTree>
    <p:extLst>
      <p:ext uri="{BB962C8B-B14F-4D97-AF65-F5344CB8AC3E}">
        <p14:creationId xmlns="" xmlns:p14="http://schemas.microsoft.com/office/powerpoint/2010/main" val="1024057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725488" y="741363"/>
            <a:ext cx="5346700" cy="3702050"/>
          </a:xfrm>
          <a:ln/>
        </p:spPr>
      </p:sp>
      <p:sp>
        <p:nvSpPr>
          <p:cNvPr id="75779" name="Notes Placeholder 2"/>
          <p:cNvSpPr>
            <a:spLocks noGrp="1"/>
          </p:cNvSpPr>
          <p:nvPr>
            <p:ph type="body" idx="1"/>
          </p:nvPr>
        </p:nvSpPr>
        <p:spPr>
          <a:noFill/>
        </p:spPr>
        <p:txBody>
          <a:bodyPr/>
          <a:lstStyle/>
          <a:p>
            <a:endParaRPr lang="en-US" dirty="0" smtClean="0">
              <a:ea typeface="ＭＳ Ｐゴシック" pitchFamily="34" charset="-128"/>
            </a:endParaRPr>
          </a:p>
        </p:txBody>
      </p:sp>
      <p:sp>
        <p:nvSpPr>
          <p:cNvPr id="75780" name="Slide Number Placeholder 3"/>
          <p:cNvSpPr>
            <a:spLocks noGrp="1"/>
          </p:cNvSpPr>
          <p:nvPr>
            <p:ph type="sldNum" sz="quarter" idx="5"/>
          </p:nvPr>
        </p:nvSpPr>
        <p:spPr>
          <a:noFill/>
          <a:ln>
            <a:miter lim="800000"/>
            <a:headEnd/>
            <a:tailEnd/>
          </a:ln>
        </p:spPr>
        <p:txBody>
          <a:bodyPr/>
          <a:lstStyle/>
          <a:p>
            <a:fld id="{539D90E4-507A-44AE-86AA-BF770C0427DE}" type="slidenum">
              <a:rPr lang="en-US" smtClean="0">
                <a:solidFill>
                  <a:prstClr val="black"/>
                </a:solidFill>
                <a:latin typeface="Arial" charset="0"/>
              </a:rPr>
              <a:pPr/>
              <a:t>3</a:t>
            </a:fld>
            <a:endParaRPr lang="en-US" dirty="0" smtClean="0">
              <a:solidFill>
                <a:prstClr val="black"/>
              </a:solidFill>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C64B6CF9-CECE-4BE6-BD0B-2448FB384785}" type="slidenum">
              <a:rPr lang="en-US" smtClean="0">
                <a:solidFill>
                  <a:prstClr val="black"/>
                </a:solidFill>
                <a:ea typeface="MS PGothic" pitchFamily="34" charset="-128"/>
              </a:rPr>
              <a:pPr/>
              <a:t>4</a:t>
            </a:fld>
            <a:endParaRPr lang="en-US" smtClean="0">
              <a:solidFill>
                <a:prstClr val="black"/>
              </a:solidFill>
              <a:ea typeface="MS PGothic" pitchFamily="34" charset="-128"/>
            </a:endParaRPr>
          </a:p>
        </p:txBody>
      </p:sp>
      <p:sp>
        <p:nvSpPr>
          <p:cNvPr id="102403" name="Rectangle 2"/>
          <p:cNvSpPr>
            <a:spLocks noGrp="1" noRot="1" noChangeAspect="1" noChangeArrowheads="1" noTextEdit="1"/>
          </p:cNvSpPr>
          <p:nvPr>
            <p:ph type="sldImg"/>
          </p:nvPr>
        </p:nvSpPr>
        <p:spPr>
          <a:xfrm>
            <a:off x="725488" y="741363"/>
            <a:ext cx="5346700" cy="3702050"/>
          </a:xfrm>
          <a:ln/>
        </p:spPr>
      </p:sp>
      <p:sp>
        <p:nvSpPr>
          <p:cNvPr id="102404" name="Rectangle 3"/>
          <p:cNvSpPr>
            <a:spLocks noGrp="1" noChangeArrowheads="1"/>
          </p:cNvSpPr>
          <p:nvPr>
            <p:ph type="body" idx="1"/>
          </p:nvPr>
        </p:nvSpPr>
        <p:spPr>
          <a:noFill/>
        </p:spPr>
        <p:txBody>
          <a:bodyPr/>
          <a:lstStyle/>
          <a:p>
            <a:pPr eaLnBrk="1" hangingPunct="1">
              <a:spcBef>
                <a:spcPct val="0"/>
              </a:spcBef>
            </a:pPr>
            <a:r>
              <a:rPr lang="en-US" smtClean="0">
                <a:latin typeface="Arial" pitchFamily="34" charset="0"/>
              </a:rPr>
              <a:t>Best to print on an A3 sheet and display in class. The idea is to co-create, to connect to learn, to do-learn-do (knowing is not enough, the real purpose is to apply what we learn on the job). It would also be great to have the class share their learning with their teams. You are the facilitator, you will help all share knowledge and learn new concepts or skills, there will be no lectures, everyone is a teacher.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xfrm>
            <a:off x="547688" y="617538"/>
            <a:ext cx="5702300" cy="3948112"/>
          </a:xfrm>
          <a:ln/>
        </p:spPr>
      </p:sp>
      <p:sp>
        <p:nvSpPr>
          <p:cNvPr id="103427" name="Notes Placeholder 2"/>
          <p:cNvSpPr>
            <a:spLocks noGrp="1"/>
          </p:cNvSpPr>
          <p:nvPr>
            <p:ph type="body" idx="1"/>
          </p:nvPr>
        </p:nvSpPr>
        <p:spPr>
          <a:xfrm>
            <a:off x="907086" y="4738216"/>
            <a:ext cx="4983508" cy="4442392"/>
          </a:xfrm>
          <a:noFill/>
        </p:spPr>
        <p:txBody>
          <a:bodyPr/>
          <a:lstStyle/>
          <a:p>
            <a:pPr eaLnBrk="1" hangingPunct="1"/>
            <a:r>
              <a:rPr lang="en-US" dirty="0" smtClean="0">
                <a:latin typeface="Arial" pitchFamily="34" charset="0"/>
              </a:rPr>
              <a:t>Show this slide and hide the one for onsite classrooms, if this is a virtual session.</a:t>
            </a:r>
          </a:p>
          <a:p>
            <a:pPr eaLnBrk="1" hangingPunct="1"/>
            <a:endParaRPr lang="en-US" dirty="0" smtClean="0">
              <a:latin typeface="Arial" pitchFamily="34" charset="0"/>
            </a:endParaRPr>
          </a:p>
          <a:p>
            <a:pPr defTabSz="931714" fontAlgn="auto">
              <a:lnSpc>
                <a:spcPct val="100000"/>
              </a:lnSpc>
              <a:spcBef>
                <a:spcPts val="0"/>
              </a:spcBef>
              <a:spcAft>
                <a:spcPts val="0"/>
              </a:spcAft>
              <a:defRPr/>
            </a:pPr>
            <a:r>
              <a:rPr lang="en-US" dirty="0" smtClean="0"/>
              <a:t>ONLY for Virtual classrooms</a:t>
            </a:r>
          </a:p>
          <a:p>
            <a:pPr eaLnBrk="1" hangingPunct="1"/>
            <a:endParaRPr lang="en-US" dirty="0" smtClean="0">
              <a:latin typeface="Arial" pitchFamily="34" charset="0"/>
            </a:endParaRPr>
          </a:p>
        </p:txBody>
      </p:sp>
      <p:sp>
        <p:nvSpPr>
          <p:cNvPr id="103428" name="Slide Number Placeholder 4"/>
          <p:cNvSpPr>
            <a:spLocks noGrp="1"/>
          </p:cNvSpPr>
          <p:nvPr>
            <p:ph type="sldNum" sz="quarter" idx="5"/>
          </p:nvPr>
        </p:nvSpPr>
        <p:spPr>
          <a:noFill/>
          <a:ln>
            <a:miter lim="800000"/>
            <a:headEnd/>
            <a:tailEnd/>
          </a:ln>
        </p:spPr>
        <p:txBody>
          <a:bodyPr/>
          <a:lstStyle/>
          <a:p>
            <a:fld id="{CA796B2F-CEAD-4656-B0C4-32D98025A847}" type="slidenum">
              <a:rPr lang="en-US" smtClean="0">
                <a:solidFill>
                  <a:prstClr val="black"/>
                </a:solidFill>
                <a:ea typeface="MS PGothic" pitchFamily="34" charset="-128"/>
              </a:rPr>
              <a:pPr/>
              <a:t>5</a:t>
            </a:fld>
            <a:endParaRPr lang="en-US" smtClean="0">
              <a:solidFill>
                <a:prstClr val="black"/>
              </a:solidFill>
              <a:ea typeface="MS PGothic"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725488" y="741363"/>
            <a:ext cx="5346700" cy="3702050"/>
          </a:xfrm>
          <a:ln/>
        </p:spPr>
      </p:sp>
      <p:sp>
        <p:nvSpPr>
          <p:cNvPr id="67587" name="Notes Placeholder 2"/>
          <p:cNvSpPr>
            <a:spLocks noGrp="1"/>
          </p:cNvSpPr>
          <p:nvPr>
            <p:ph type="body" idx="1"/>
          </p:nvPr>
        </p:nvSpPr>
        <p:spPr>
          <a:noFill/>
          <a:ln/>
        </p:spPr>
        <p:txBody>
          <a:bodyPr/>
          <a:lstStyle/>
          <a:p>
            <a:r>
              <a:rPr lang="en-US" smtClean="0"/>
              <a:t>Add pics and Capgemini roles for the Facilitator and moderator. Establish their credibility, what qualifies them to facilitate this session.</a:t>
            </a:r>
          </a:p>
        </p:txBody>
      </p:sp>
      <p:sp>
        <p:nvSpPr>
          <p:cNvPr id="4" name="Slide Number Placeholder 3"/>
          <p:cNvSpPr>
            <a:spLocks noGrp="1"/>
          </p:cNvSpPr>
          <p:nvPr>
            <p:ph type="sldNum" sz="quarter" idx="5"/>
          </p:nvPr>
        </p:nvSpPr>
        <p:spPr/>
        <p:txBody>
          <a:bodyPr/>
          <a:lstStyle/>
          <a:p>
            <a:pPr>
              <a:defRPr/>
            </a:pPr>
            <a:fld id="{01EA447F-C56C-48FC-9C43-7720150F9928}" type="slidenum">
              <a:rPr lang="en-US">
                <a:solidFill>
                  <a:prstClr val="white"/>
                </a:solidFill>
              </a:rPr>
              <a:pPr>
                <a:defRPr/>
              </a:pPr>
              <a:t>7</a:t>
            </a:fld>
            <a:endParaRPr lang="en-US" dirty="0">
              <a:solidFill>
                <a:prstClr val="white"/>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DA43956-99FE-4DF9-A59E-320AD3D8BE55}" type="slidenum">
              <a:rPr lang="en-US" smtClean="0">
                <a:solidFill>
                  <a:prstClr val="black"/>
                </a:solidFill>
              </a:rPr>
              <a:pPr/>
              <a:t>10</a:t>
            </a:fld>
            <a:endParaRPr lang="en-US"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Will I</a:t>
            </a:r>
            <a:r>
              <a:rPr lang="en-US" baseline="0" dirty="0" smtClean="0"/>
              <a:t> be able to control the resource powering my application?</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14</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Will I</a:t>
            </a:r>
            <a:r>
              <a:rPr lang="en-US" baseline="0" dirty="0" smtClean="0"/>
              <a:t> be able to control the resource powering my application?</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15</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5.pn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image" Target="../media/image4.emf"/><Relationship Id="rId5" Type="http://schemas.openxmlformats.org/officeDocument/2006/relationships/tags" Target="../tags/tag13.xml"/><Relationship Id="rId10" Type="http://schemas.openxmlformats.org/officeDocument/2006/relationships/oleObject" Target="../embeddings/oleObject2.bin"/><Relationship Id="rId4" Type="http://schemas.openxmlformats.org/officeDocument/2006/relationships/tags" Target="../tags/tag12.xml"/><Relationship Id="rId9"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Master" Target="../slideMasters/slideMaster12.xml"/><Relationship Id="rId1" Type="http://schemas.openxmlformats.org/officeDocument/2006/relationships/vmlDrawing" Target="../drawings/vmlDrawing68.v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2.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image" Target="../media/image5.png"/><Relationship Id="rId2" Type="http://schemas.openxmlformats.org/officeDocument/2006/relationships/tags" Target="../tags/tag293.xml"/><Relationship Id="rId1" Type="http://schemas.openxmlformats.org/officeDocument/2006/relationships/vmlDrawing" Target="../drawings/vmlDrawing70.vml"/><Relationship Id="rId6" Type="http://schemas.openxmlformats.org/officeDocument/2006/relationships/tags" Target="../tags/tag297.xml"/><Relationship Id="rId11" Type="http://schemas.openxmlformats.org/officeDocument/2006/relationships/image" Target="../media/image4.emf"/><Relationship Id="rId5" Type="http://schemas.openxmlformats.org/officeDocument/2006/relationships/tags" Target="../tags/tag296.xml"/><Relationship Id="rId10" Type="http://schemas.openxmlformats.org/officeDocument/2006/relationships/oleObject" Target="../embeddings/oleObject78.bin"/><Relationship Id="rId4" Type="http://schemas.openxmlformats.org/officeDocument/2006/relationships/tags" Target="../tags/tag295.xml"/><Relationship Id="rId9" Type="http://schemas.openxmlformats.org/officeDocument/2006/relationships/image" Target="../media/image3.jpeg"/></Relationships>
</file>

<file path=ppt/slideLayouts/_rels/slideLayout103.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00.xml"/><Relationship Id="rId7" Type="http://schemas.openxmlformats.org/officeDocument/2006/relationships/tags" Target="../tags/tag304.xml"/><Relationship Id="rId12" Type="http://schemas.openxmlformats.org/officeDocument/2006/relationships/image" Target="../media/image4.emf"/><Relationship Id="rId2" Type="http://schemas.openxmlformats.org/officeDocument/2006/relationships/tags" Target="../tags/tag299.xml"/><Relationship Id="rId1" Type="http://schemas.openxmlformats.org/officeDocument/2006/relationships/vmlDrawing" Target="../drawings/vmlDrawing71.vml"/><Relationship Id="rId6" Type="http://schemas.openxmlformats.org/officeDocument/2006/relationships/tags" Target="../tags/tag303.xml"/><Relationship Id="rId11" Type="http://schemas.openxmlformats.org/officeDocument/2006/relationships/image" Target="../media/image5.png"/><Relationship Id="rId5" Type="http://schemas.openxmlformats.org/officeDocument/2006/relationships/tags" Target="../tags/tag302.xml"/><Relationship Id="rId10" Type="http://schemas.openxmlformats.org/officeDocument/2006/relationships/oleObject" Target="../embeddings/oleObject79.bin"/><Relationship Id="rId4" Type="http://schemas.openxmlformats.org/officeDocument/2006/relationships/tags" Target="../tags/tag301.xml"/><Relationship Id="rId9" Type="http://schemas.openxmlformats.org/officeDocument/2006/relationships/image" Target="../media/image6.jpeg"/></Relationships>
</file>

<file path=ppt/slideLayouts/_rels/slideLayout104.xml.rels><?xml version="1.0" encoding="UTF-8" standalone="yes"?>
<Relationships xmlns="http://schemas.openxmlformats.org/package/2006/relationships"><Relationship Id="rId3" Type="http://schemas.openxmlformats.org/officeDocument/2006/relationships/tags" Target="../tags/tag306.xml"/><Relationship Id="rId7" Type="http://schemas.openxmlformats.org/officeDocument/2006/relationships/oleObject" Target="../embeddings/oleObject80.bin"/><Relationship Id="rId2" Type="http://schemas.openxmlformats.org/officeDocument/2006/relationships/tags" Target="../tags/tag305.xml"/><Relationship Id="rId1" Type="http://schemas.openxmlformats.org/officeDocument/2006/relationships/vmlDrawing" Target="../drawings/vmlDrawing72.vml"/><Relationship Id="rId6" Type="http://schemas.openxmlformats.org/officeDocument/2006/relationships/image" Target="../media/image7.jpeg"/><Relationship Id="rId5" Type="http://schemas.openxmlformats.org/officeDocument/2006/relationships/slideMaster" Target="../slideMasters/slideMaster13.xml"/><Relationship Id="rId4" Type="http://schemas.openxmlformats.org/officeDocument/2006/relationships/tags" Target="../tags/tag307.xml"/></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08.xml"/><Relationship Id="rId1" Type="http://schemas.openxmlformats.org/officeDocument/2006/relationships/vmlDrawing" Target="../drawings/vmlDrawing73.vml"/><Relationship Id="rId4" Type="http://schemas.openxmlformats.org/officeDocument/2006/relationships/oleObject" Target="../embeddings/oleObject81.bin"/></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vmlDrawing" Target="../drawings/vmlDrawing74.vml"/><Relationship Id="rId6" Type="http://schemas.openxmlformats.org/officeDocument/2006/relationships/oleObject" Target="../embeddings/oleObject82.bin"/><Relationship Id="rId5" Type="http://schemas.openxmlformats.org/officeDocument/2006/relationships/slideMaster" Target="../slideMasters/slideMaster13.xml"/><Relationship Id="rId4" Type="http://schemas.openxmlformats.org/officeDocument/2006/relationships/tags" Target="../tags/tag311.xml"/></Relationships>
</file>

<file path=ppt/slideLayouts/_rels/slideLayout107.xml.rels><?xml version="1.0" encoding="UTF-8" standalone="yes"?>
<Relationships xmlns="http://schemas.openxmlformats.org/package/2006/relationships"><Relationship Id="rId3" Type="http://schemas.openxmlformats.org/officeDocument/2006/relationships/tags" Target="../tags/tag313.xml"/><Relationship Id="rId2" Type="http://schemas.openxmlformats.org/officeDocument/2006/relationships/tags" Target="../tags/tag312.xml"/><Relationship Id="rId1" Type="http://schemas.openxmlformats.org/officeDocument/2006/relationships/vmlDrawing" Target="../drawings/vmlDrawing75.vml"/><Relationship Id="rId6" Type="http://schemas.openxmlformats.org/officeDocument/2006/relationships/oleObject" Target="../embeddings/oleObject83.bin"/><Relationship Id="rId5" Type="http://schemas.openxmlformats.org/officeDocument/2006/relationships/slideMaster" Target="../slideMasters/slideMaster13.xml"/><Relationship Id="rId4" Type="http://schemas.openxmlformats.org/officeDocument/2006/relationships/tags" Target="../tags/tag314.xml"/></Relationships>
</file>

<file path=ppt/slideLayouts/_rels/slideLayout108.xml.rels><?xml version="1.0" encoding="UTF-8" standalone="yes"?>
<Relationships xmlns="http://schemas.openxmlformats.org/package/2006/relationships"><Relationship Id="rId8" Type="http://schemas.openxmlformats.org/officeDocument/2006/relationships/oleObject" Target="../embeddings/oleObject84.bin"/><Relationship Id="rId3" Type="http://schemas.openxmlformats.org/officeDocument/2006/relationships/tags" Target="../tags/tag316.xml"/><Relationship Id="rId7" Type="http://schemas.openxmlformats.org/officeDocument/2006/relationships/slideMaster" Target="../slideMasters/slideMaster13.xml"/><Relationship Id="rId2" Type="http://schemas.openxmlformats.org/officeDocument/2006/relationships/tags" Target="../tags/tag315.xml"/><Relationship Id="rId1" Type="http://schemas.openxmlformats.org/officeDocument/2006/relationships/vmlDrawing" Target="../drawings/vmlDrawing76.vml"/><Relationship Id="rId6" Type="http://schemas.openxmlformats.org/officeDocument/2006/relationships/tags" Target="../tags/tag319.xml"/><Relationship Id="rId5" Type="http://schemas.openxmlformats.org/officeDocument/2006/relationships/tags" Target="../tags/tag318.xml"/><Relationship Id="rId4" Type="http://schemas.openxmlformats.org/officeDocument/2006/relationships/tags" Target="../tags/tag31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48.xml"/><Relationship Id="rId7" Type="http://schemas.openxmlformats.org/officeDocument/2006/relationships/oleObject" Target="../embeddings/oleObject11.bin"/><Relationship Id="rId2" Type="http://schemas.openxmlformats.org/officeDocument/2006/relationships/tags" Target="../tags/tag47.xml"/><Relationship Id="rId1" Type="http://schemas.openxmlformats.org/officeDocument/2006/relationships/vmlDrawing" Target="../drawings/vmlDrawing11.vml"/><Relationship Id="rId6" Type="http://schemas.openxmlformats.org/officeDocument/2006/relationships/slideMaster" Target="../slideMasters/slideMaster2.xml"/><Relationship Id="rId5" Type="http://schemas.openxmlformats.org/officeDocument/2006/relationships/tags" Target="../tags/tag50.xml"/><Relationship Id="rId4" Type="http://schemas.openxmlformats.org/officeDocument/2006/relationships/tags" Target="../tags/tag49.xml"/></Relationships>
</file>

<file path=ppt/slideLayouts/_rels/slideLayout110.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Master" Target="../slideMasters/slideMaster13.xml"/><Relationship Id="rId1" Type="http://schemas.openxmlformats.org/officeDocument/2006/relationships/vmlDrawing" Target="../drawings/vmlDrawing77.v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29.xml"/><Relationship Id="rId7" Type="http://schemas.openxmlformats.org/officeDocument/2006/relationships/tags" Target="../tags/tag333.xml"/><Relationship Id="rId12" Type="http://schemas.openxmlformats.org/officeDocument/2006/relationships/image" Target="../media/image5.png"/><Relationship Id="rId2" Type="http://schemas.openxmlformats.org/officeDocument/2006/relationships/tags" Target="../tags/tag328.xml"/><Relationship Id="rId1" Type="http://schemas.openxmlformats.org/officeDocument/2006/relationships/vmlDrawing" Target="../drawings/vmlDrawing79.vml"/><Relationship Id="rId6" Type="http://schemas.openxmlformats.org/officeDocument/2006/relationships/tags" Target="../tags/tag332.xml"/><Relationship Id="rId11" Type="http://schemas.openxmlformats.org/officeDocument/2006/relationships/image" Target="../media/image4.emf"/><Relationship Id="rId5" Type="http://schemas.openxmlformats.org/officeDocument/2006/relationships/tags" Target="../tags/tag331.xml"/><Relationship Id="rId10" Type="http://schemas.openxmlformats.org/officeDocument/2006/relationships/oleObject" Target="../embeddings/oleObject87.bin"/><Relationship Id="rId4" Type="http://schemas.openxmlformats.org/officeDocument/2006/relationships/tags" Target="../tags/tag330.xml"/><Relationship Id="rId9" Type="http://schemas.openxmlformats.org/officeDocument/2006/relationships/image" Target="../media/image3.jpeg"/></Relationships>
</file>

<file path=ppt/slideLayouts/_rels/slideLayout113.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35.xml"/><Relationship Id="rId7" Type="http://schemas.openxmlformats.org/officeDocument/2006/relationships/tags" Target="../tags/tag339.xml"/><Relationship Id="rId12" Type="http://schemas.openxmlformats.org/officeDocument/2006/relationships/image" Target="../media/image4.emf"/><Relationship Id="rId2" Type="http://schemas.openxmlformats.org/officeDocument/2006/relationships/tags" Target="../tags/tag334.xml"/><Relationship Id="rId1" Type="http://schemas.openxmlformats.org/officeDocument/2006/relationships/vmlDrawing" Target="../drawings/vmlDrawing80.vml"/><Relationship Id="rId6" Type="http://schemas.openxmlformats.org/officeDocument/2006/relationships/tags" Target="../tags/tag338.xml"/><Relationship Id="rId11" Type="http://schemas.openxmlformats.org/officeDocument/2006/relationships/image" Target="../media/image5.png"/><Relationship Id="rId5" Type="http://schemas.openxmlformats.org/officeDocument/2006/relationships/tags" Target="../tags/tag337.xml"/><Relationship Id="rId10" Type="http://schemas.openxmlformats.org/officeDocument/2006/relationships/oleObject" Target="../embeddings/oleObject88.bin"/><Relationship Id="rId4" Type="http://schemas.openxmlformats.org/officeDocument/2006/relationships/tags" Target="../tags/tag336.xml"/><Relationship Id="rId9" Type="http://schemas.openxmlformats.org/officeDocument/2006/relationships/image" Target="../media/image6.jpeg"/></Relationships>
</file>

<file path=ppt/slideLayouts/_rels/slideLayout114.xml.rels><?xml version="1.0" encoding="UTF-8" standalone="yes"?>
<Relationships xmlns="http://schemas.openxmlformats.org/package/2006/relationships"><Relationship Id="rId3" Type="http://schemas.openxmlformats.org/officeDocument/2006/relationships/tags" Target="../tags/tag341.xml"/><Relationship Id="rId7" Type="http://schemas.openxmlformats.org/officeDocument/2006/relationships/oleObject" Target="../embeddings/oleObject89.bin"/><Relationship Id="rId2" Type="http://schemas.openxmlformats.org/officeDocument/2006/relationships/tags" Target="../tags/tag340.xml"/><Relationship Id="rId1" Type="http://schemas.openxmlformats.org/officeDocument/2006/relationships/vmlDrawing" Target="../drawings/vmlDrawing81.vml"/><Relationship Id="rId6" Type="http://schemas.openxmlformats.org/officeDocument/2006/relationships/image" Target="../media/image7.jpeg"/><Relationship Id="rId5" Type="http://schemas.openxmlformats.org/officeDocument/2006/relationships/slideMaster" Target="../slideMasters/slideMaster14.xml"/><Relationship Id="rId4" Type="http://schemas.openxmlformats.org/officeDocument/2006/relationships/tags" Target="../tags/tag342.xml"/></Relationships>
</file>

<file path=ppt/slideLayouts/_rels/slideLayout115.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43.xml"/><Relationship Id="rId1" Type="http://schemas.openxmlformats.org/officeDocument/2006/relationships/vmlDrawing" Target="../drawings/vmlDrawing82.vml"/><Relationship Id="rId4" Type="http://schemas.openxmlformats.org/officeDocument/2006/relationships/oleObject" Target="../embeddings/oleObject90.bin"/></Relationships>
</file>

<file path=ppt/slideLayouts/_rels/slideLayout116.xml.rels><?xml version="1.0" encoding="UTF-8" standalone="yes"?>
<Relationships xmlns="http://schemas.openxmlformats.org/package/2006/relationships"><Relationship Id="rId3" Type="http://schemas.openxmlformats.org/officeDocument/2006/relationships/tags" Target="../tags/tag345.xml"/><Relationship Id="rId2" Type="http://schemas.openxmlformats.org/officeDocument/2006/relationships/tags" Target="../tags/tag344.xml"/><Relationship Id="rId1" Type="http://schemas.openxmlformats.org/officeDocument/2006/relationships/vmlDrawing" Target="../drawings/vmlDrawing83.vml"/><Relationship Id="rId6" Type="http://schemas.openxmlformats.org/officeDocument/2006/relationships/oleObject" Target="../embeddings/oleObject91.bin"/><Relationship Id="rId5" Type="http://schemas.openxmlformats.org/officeDocument/2006/relationships/slideMaster" Target="../slideMasters/slideMaster14.xml"/><Relationship Id="rId4" Type="http://schemas.openxmlformats.org/officeDocument/2006/relationships/tags" Target="../tags/tag346.xml"/></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348.xml"/><Relationship Id="rId2" Type="http://schemas.openxmlformats.org/officeDocument/2006/relationships/tags" Target="../tags/tag347.xml"/><Relationship Id="rId1" Type="http://schemas.openxmlformats.org/officeDocument/2006/relationships/vmlDrawing" Target="../drawings/vmlDrawing84.vml"/><Relationship Id="rId6" Type="http://schemas.openxmlformats.org/officeDocument/2006/relationships/oleObject" Target="../embeddings/oleObject92.bin"/><Relationship Id="rId5" Type="http://schemas.openxmlformats.org/officeDocument/2006/relationships/slideMaster" Target="../slideMasters/slideMaster14.xml"/><Relationship Id="rId4" Type="http://schemas.openxmlformats.org/officeDocument/2006/relationships/tags" Target="../tags/tag349.xml"/></Relationships>
</file>

<file path=ppt/slideLayouts/_rels/slideLayout118.xml.rels><?xml version="1.0" encoding="UTF-8" standalone="yes"?>
<Relationships xmlns="http://schemas.openxmlformats.org/package/2006/relationships"><Relationship Id="rId8" Type="http://schemas.openxmlformats.org/officeDocument/2006/relationships/oleObject" Target="../embeddings/oleObject93.bin"/><Relationship Id="rId3" Type="http://schemas.openxmlformats.org/officeDocument/2006/relationships/tags" Target="../tags/tag351.xml"/><Relationship Id="rId7" Type="http://schemas.openxmlformats.org/officeDocument/2006/relationships/slideMaster" Target="../slideMasters/slideMaster14.xml"/><Relationship Id="rId2" Type="http://schemas.openxmlformats.org/officeDocument/2006/relationships/tags" Target="../tags/tag350.xml"/><Relationship Id="rId1" Type="http://schemas.openxmlformats.org/officeDocument/2006/relationships/vmlDrawing" Target="../drawings/vmlDrawing85.vml"/><Relationship Id="rId6" Type="http://schemas.openxmlformats.org/officeDocument/2006/relationships/tags" Target="../tags/tag354.xml"/><Relationship Id="rId5" Type="http://schemas.openxmlformats.org/officeDocument/2006/relationships/tags" Target="../tags/tag353.xml"/><Relationship Id="rId4" Type="http://schemas.openxmlformats.org/officeDocument/2006/relationships/tags" Target="../tags/tag35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vmlDrawing" Target="../drawings/vmlDrawing12.vml"/><Relationship Id="rId5" Type="http://schemas.openxmlformats.org/officeDocument/2006/relationships/image" Target="../media/image14.png"/><Relationship Id="rId4" Type="http://schemas.openxmlformats.org/officeDocument/2006/relationships/oleObject" Target="../embeddings/oleObject12.bin"/></Relationships>
</file>

<file path=ppt/slideLayouts/_rels/slideLayout120.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Master" Target="../slideMasters/slideMaster14.xml"/><Relationship Id="rId1" Type="http://schemas.openxmlformats.org/officeDocument/2006/relationships/vmlDrawing" Target="../drawings/vmlDrawing86.v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Master" Target="../slideMasters/slideMaster15.xml"/><Relationship Id="rId7" Type="http://schemas.openxmlformats.org/officeDocument/2006/relationships/image" Target="../media/image19.png"/><Relationship Id="rId2" Type="http://schemas.openxmlformats.org/officeDocument/2006/relationships/tags" Target="../tags/tag363.xml"/><Relationship Id="rId1" Type="http://schemas.openxmlformats.org/officeDocument/2006/relationships/tags" Target="../tags/tag362.xml"/><Relationship Id="rId6"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5.xml"/><Relationship Id="rId4" Type="http://schemas.openxmlformats.org/officeDocument/2006/relationships/image" Target="../media/image51.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5.xml"/><Relationship Id="rId4" Type="http://schemas.openxmlformats.org/officeDocument/2006/relationships/image" Target="../media/image51.png"/></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64.xml"/><Relationship Id="rId1" Type="http://schemas.openxmlformats.org/officeDocument/2006/relationships/vmlDrawing" Target="../drawings/vmlDrawing88.vml"/><Relationship Id="rId6" Type="http://schemas.openxmlformats.org/officeDocument/2006/relationships/oleObject" Target="../embeddings/oleObject97.bin"/><Relationship Id="rId5" Type="http://schemas.openxmlformats.org/officeDocument/2006/relationships/oleObject" Target="../embeddings/oleObject96.bin"/><Relationship Id="rId4" Type="http://schemas.openxmlformats.org/officeDocument/2006/relationships/image" Target="../media/image57.jpeg"/></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65.xml"/><Relationship Id="rId1" Type="http://schemas.openxmlformats.org/officeDocument/2006/relationships/vmlDrawing" Target="../drawings/vmlDrawing89.vml"/><Relationship Id="rId6" Type="http://schemas.openxmlformats.org/officeDocument/2006/relationships/oleObject" Target="../embeddings/oleObject99.bin"/><Relationship Id="rId5" Type="http://schemas.openxmlformats.org/officeDocument/2006/relationships/oleObject" Target="../embeddings/oleObject98.bin"/><Relationship Id="rId4" Type="http://schemas.openxmlformats.org/officeDocument/2006/relationships/image" Target="../media/image58.jpeg"/></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66.xml"/><Relationship Id="rId1" Type="http://schemas.openxmlformats.org/officeDocument/2006/relationships/vmlDrawing" Target="../drawings/vmlDrawing90.vml"/><Relationship Id="rId6" Type="http://schemas.openxmlformats.org/officeDocument/2006/relationships/oleObject" Target="../embeddings/oleObject101.bin"/><Relationship Id="rId5" Type="http://schemas.openxmlformats.org/officeDocument/2006/relationships/oleObject" Target="../embeddings/oleObject100.bin"/><Relationship Id="rId4" Type="http://schemas.openxmlformats.org/officeDocument/2006/relationships/image" Target="../media/image59.jpeg"/></Relationships>
</file>

<file path=ppt/slideLayouts/_rels/slideLayout128.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376.xml"/><Relationship Id="rId7" Type="http://schemas.openxmlformats.org/officeDocument/2006/relationships/tags" Target="../tags/tag380.xml"/><Relationship Id="rId12" Type="http://schemas.openxmlformats.org/officeDocument/2006/relationships/image" Target="../media/image5.png"/><Relationship Id="rId2" Type="http://schemas.openxmlformats.org/officeDocument/2006/relationships/tags" Target="../tags/tag375.xml"/><Relationship Id="rId1" Type="http://schemas.openxmlformats.org/officeDocument/2006/relationships/vmlDrawing" Target="../drawings/vmlDrawing92.vml"/><Relationship Id="rId6" Type="http://schemas.openxmlformats.org/officeDocument/2006/relationships/tags" Target="../tags/tag379.xml"/><Relationship Id="rId11" Type="http://schemas.openxmlformats.org/officeDocument/2006/relationships/image" Target="../media/image4.emf"/><Relationship Id="rId5" Type="http://schemas.openxmlformats.org/officeDocument/2006/relationships/tags" Target="../tags/tag378.xml"/><Relationship Id="rId10" Type="http://schemas.openxmlformats.org/officeDocument/2006/relationships/oleObject" Target="../embeddings/oleObject103.bin"/><Relationship Id="rId4" Type="http://schemas.openxmlformats.org/officeDocument/2006/relationships/tags" Target="../tags/tag377.xml"/><Relationship Id="rId9" Type="http://schemas.openxmlformats.org/officeDocument/2006/relationships/image" Target="../media/image3.jpeg"/></Relationships>
</file>

<file path=ppt/slideLayouts/_rels/slideLayout129.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382.xml"/><Relationship Id="rId7" Type="http://schemas.openxmlformats.org/officeDocument/2006/relationships/tags" Target="../tags/tag386.xml"/><Relationship Id="rId12" Type="http://schemas.openxmlformats.org/officeDocument/2006/relationships/image" Target="../media/image4.emf"/><Relationship Id="rId2" Type="http://schemas.openxmlformats.org/officeDocument/2006/relationships/tags" Target="../tags/tag381.xml"/><Relationship Id="rId1" Type="http://schemas.openxmlformats.org/officeDocument/2006/relationships/vmlDrawing" Target="../drawings/vmlDrawing93.vml"/><Relationship Id="rId6" Type="http://schemas.openxmlformats.org/officeDocument/2006/relationships/tags" Target="../tags/tag385.xml"/><Relationship Id="rId11" Type="http://schemas.openxmlformats.org/officeDocument/2006/relationships/image" Target="../media/image5.png"/><Relationship Id="rId5" Type="http://schemas.openxmlformats.org/officeDocument/2006/relationships/tags" Target="../tags/tag384.xml"/><Relationship Id="rId10" Type="http://schemas.openxmlformats.org/officeDocument/2006/relationships/oleObject" Target="../embeddings/oleObject104.bin"/><Relationship Id="rId4" Type="http://schemas.openxmlformats.org/officeDocument/2006/relationships/tags" Target="../tags/tag383.xml"/><Relationship Id="rId9" Type="http://schemas.openxmlformats.org/officeDocument/2006/relationships/image" Target="../media/image6.jpe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vmlDrawing" Target="../drawings/vmlDrawing13.v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388.xml"/><Relationship Id="rId7" Type="http://schemas.openxmlformats.org/officeDocument/2006/relationships/oleObject" Target="../embeddings/oleObject105.bin"/><Relationship Id="rId2" Type="http://schemas.openxmlformats.org/officeDocument/2006/relationships/tags" Target="../tags/tag387.xml"/><Relationship Id="rId1" Type="http://schemas.openxmlformats.org/officeDocument/2006/relationships/vmlDrawing" Target="../drawings/vmlDrawing94.vml"/><Relationship Id="rId6" Type="http://schemas.openxmlformats.org/officeDocument/2006/relationships/image" Target="../media/image7.jpeg"/><Relationship Id="rId5" Type="http://schemas.openxmlformats.org/officeDocument/2006/relationships/slideMaster" Target="../slideMasters/slideMaster16.xml"/><Relationship Id="rId4" Type="http://schemas.openxmlformats.org/officeDocument/2006/relationships/tags" Target="../tags/tag389.xml"/></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390.xml"/><Relationship Id="rId1" Type="http://schemas.openxmlformats.org/officeDocument/2006/relationships/vmlDrawing" Target="../drawings/vmlDrawing95.vml"/><Relationship Id="rId4" Type="http://schemas.openxmlformats.org/officeDocument/2006/relationships/oleObject" Target="../embeddings/oleObject106.bin"/></Relationships>
</file>

<file path=ppt/slideLayouts/_rels/slideLayout132.xml.rels><?xml version="1.0" encoding="UTF-8" standalone="yes"?>
<Relationships xmlns="http://schemas.openxmlformats.org/package/2006/relationships"><Relationship Id="rId3" Type="http://schemas.openxmlformats.org/officeDocument/2006/relationships/tags" Target="../tags/tag392.xml"/><Relationship Id="rId2" Type="http://schemas.openxmlformats.org/officeDocument/2006/relationships/tags" Target="../tags/tag391.xml"/><Relationship Id="rId1" Type="http://schemas.openxmlformats.org/officeDocument/2006/relationships/vmlDrawing" Target="../drawings/vmlDrawing96.vml"/><Relationship Id="rId6" Type="http://schemas.openxmlformats.org/officeDocument/2006/relationships/oleObject" Target="../embeddings/oleObject107.bin"/><Relationship Id="rId5" Type="http://schemas.openxmlformats.org/officeDocument/2006/relationships/slideMaster" Target="../slideMasters/slideMaster16.xml"/><Relationship Id="rId4" Type="http://schemas.openxmlformats.org/officeDocument/2006/relationships/tags" Target="../tags/tag393.xml"/></Relationships>
</file>

<file path=ppt/slideLayouts/_rels/slideLayout133.xml.rels><?xml version="1.0" encoding="UTF-8" standalone="yes"?>
<Relationships xmlns="http://schemas.openxmlformats.org/package/2006/relationships"><Relationship Id="rId3" Type="http://schemas.openxmlformats.org/officeDocument/2006/relationships/tags" Target="../tags/tag395.xml"/><Relationship Id="rId2" Type="http://schemas.openxmlformats.org/officeDocument/2006/relationships/tags" Target="../tags/tag394.xml"/><Relationship Id="rId1" Type="http://schemas.openxmlformats.org/officeDocument/2006/relationships/vmlDrawing" Target="../drawings/vmlDrawing97.vml"/><Relationship Id="rId6" Type="http://schemas.openxmlformats.org/officeDocument/2006/relationships/oleObject" Target="../embeddings/oleObject108.bin"/><Relationship Id="rId5" Type="http://schemas.openxmlformats.org/officeDocument/2006/relationships/slideMaster" Target="../slideMasters/slideMaster16.xml"/><Relationship Id="rId4" Type="http://schemas.openxmlformats.org/officeDocument/2006/relationships/tags" Target="../tags/tag396.xml"/></Relationships>
</file>

<file path=ppt/slideLayouts/_rels/slideLayout134.xml.rels><?xml version="1.0" encoding="UTF-8" standalone="yes"?>
<Relationships xmlns="http://schemas.openxmlformats.org/package/2006/relationships"><Relationship Id="rId8" Type="http://schemas.openxmlformats.org/officeDocument/2006/relationships/oleObject" Target="../embeddings/oleObject109.bin"/><Relationship Id="rId3" Type="http://schemas.openxmlformats.org/officeDocument/2006/relationships/tags" Target="../tags/tag398.xml"/><Relationship Id="rId7" Type="http://schemas.openxmlformats.org/officeDocument/2006/relationships/slideMaster" Target="../slideMasters/slideMaster16.xml"/><Relationship Id="rId2" Type="http://schemas.openxmlformats.org/officeDocument/2006/relationships/tags" Target="../tags/tag397.xml"/><Relationship Id="rId1" Type="http://schemas.openxmlformats.org/officeDocument/2006/relationships/vmlDrawing" Target="../drawings/vmlDrawing98.vml"/><Relationship Id="rId6" Type="http://schemas.openxmlformats.org/officeDocument/2006/relationships/tags" Target="../tags/tag401.xml"/><Relationship Id="rId5" Type="http://schemas.openxmlformats.org/officeDocument/2006/relationships/tags" Target="../tags/tag400.xml"/><Relationship Id="rId4" Type="http://schemas.openxmlformats.org/officeDocument/2006/relationships/tags" Target="../tags/tag39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6.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Master" Target="../slideMasters/slideMaster16.xml"/><Relationship Id="rId1" Type="http://schemas.openxmlformats.org/officeDocument/2006/relationships/vmlDrawing" Target="../drawings/vmlDrawing99.v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8.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11.xml"/><Relationship Id="rId7" Type="http://schemas.openxmlformats.org/officeDocument/2006/relationships/tags" Target="../tags/tag415.xml"/><Relationship Id="rId12" Type="http://schemas.openxmlformats.org/officeDocument/2006/relationships/image" Target="../media/image5.png"/><Relationship Id="rId2" Type="http://schemas.openxmlformats.org/officeDocument/2006/relationships/tags" Target="../tags/tag410.xml"/><Relationship Id="rId1" Type="http://schemas.openxmlformats.org/officeDocument/2006/relationships/vmlDrawing" Target="../drawings/vmlDrawing101.vml"/><Relationship Id="rId6" Type="http://schemas.openxmlformats.org/officeDocument/2006/relationships/tags" Target="../tags/tag414.xml"/><Relationship Id="rId11" Type="http://schemas.openxmlformats.org/officeDocument/2006/relationships/image" Target="../media/image4.emf"/><Relationship Id="rId5" Type="http://schemas.openxmlformats.org/officeDocument/2006/relationships/tags" Target="../tags/tag413.xml"/><Relationship Id="rId10" Type="http://schemas.openxmlformats.org/officeDocument/2006/relationships/oleObject" Target="../embeddings/oleObject112.bin"/><Relationship Id="rId4" Type="http://schemas.openxmlformats.org/officeDocument/2006/relationships/tags" Target="../tags/tag412.xml"/><Relationship Id="rId9" Type="http://schemas.openxmlformats.org/officeDocument/2006/relationships/image" Target="../media/image3.jpeg"/></Relationships>
</file>

<file path=ppt/slideLayouts/_rels/slideLayout139.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17.xml"/><Relationship Id="rId7" Type="http://schemas.openxmlformats.org/officeDocument/2006/relationships/tags" Target="../tags/tag421.xml"/><Relationship Id="rId12" Type="http://schemas.openxmlformats.org/officeDocument/2006/relationships/image" Target="../media/image4.emf"/><Relationship Id="rId2" Type="http://schemas.openxmlformats.org/officeDocument/2006/relationships/tags" Target="../tags/tag416.xml"/><Relationship Id="rId1" Type="http://schemas.openxmlformats.org/officeDocument/2006/relationships/vmlDrawing" Target="../drawings/vmlDrawing102.vml"/><Relationship Id="rId6" Type="http://schemas.openxmlformats.org/officeDocument/2006/relationships/tags" Target="../tags/tag420.xml"/><Relationship Id="rId11" Type="http://schemas.openxmlformats.org/officeDocument/2006/relationships/image" Target="../media/image5.png"/><Relationship Id="rId5" Type="http://schemas.openxmlformats.org/officeDocument/2006/relationships/tags" Target="../tags/tag419.xml"/><Relationship Id="rId10" Type="http://schemas.openxmlformats.org/officeDocument/2006/relationships/oleObject" Target="../embeddings/oleObject113.bin"/><Relationship Id="rId4" Type="http://schemas.openxmlformats.org/officeDocument/2006/relationships/tags" Target="../tags/tag418.xml"/><Relationship Id="rId9" Type="http://schemas.openxmlformats.org/officeDocument/2006/relationships/image" Target="../media/image6.jpeg"/></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vmlDrawing" Target="../drawings/vmlDrawing15.vml"/><Relationship Id="rId6" Type="http://schemas.openxmlformats.org/officeDocument/2006/relationships/image" Target="../media/image15.png"/><Relationship Id="rId5" Type="http://schemas.openxmlformats.org/officeDocument/2006/relationships/oleObject" Target="../embeddings/oleObject15.bin"/><Relationship Id="rId4"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3" Type="http://schemas.openxmlformats.org/officeDocument/2006/relationships/tags" Target="../tags/tag423.xml"/><Relationship Id="rId7" Type="http://schemas.openxmlformats.org/officeDocument/2006/relationships/oleObject" Target="../embeddings/oleObject114.bin"/><Relationship Id="rId2" Type="http://schemas.openxmlformats.org/officeDocument/2006/relationships/tags" Target="../tags/tag422.xml"/><Relationship Id="rId1" Type="http://schemas.openxmlformats.org/officeDocument/2006/relationships/vmlDrawing" Target="../drawings/vmlDrawing103.vml"/><Relationship Id="rId6" Type="http://schemas.openxmlformats.org/officeDocument/2006/relationships/image" Target="../media/image7.jpeg"/><Relationship Id="rId5" Type="http://schemas.openxmlformats.org/officeDocument/2006/relationships/slideMaster" Target="../slideMasters/slideMaster17.xml"/><Relationship Id="rId4" Type="http://schemas.openxmlformats.org/officeDocument/2006/relationships/tags" Target="../tags/tag424.xml"/></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425.xml"/><Relationship Id="rId1" Type="http://schemas.openxmlformats.org/officeDocument/2006/relationships/vmlDrawing" Target="../drawings/vmlDrawing104.vml"/><Relationship Id="rId4" Type="http://schemas.openxmlformats.org/officeDocument/2006/relationships/oleObject" Target="../embeddings/oleObject115.bin"/></Relationships>
</file>

<file path=ppt/slideLayouts/_rels/slideLayout142.xml.rels><?xml version="1.0" encoding="UTF-8" standalone="yes"?>
<Relationships xmlns="http://schemas.openxmlformats.org/package/2006/relationships"><Relationship Id="rId3" Type="http://schemas.openxmlformats.org/officeDocument/2006/relationships/tags" Target="../tags/tag427.xml"/><Relationship Id="rId2" Type="http://schemas.openxmlformats.org/officeDocument/2006/relationships/tags" Target="../tags/tag426.xml"/><Relationship Id="rId1" Type="http://schemas.openxmlformats.org/officeDocument/2006/relationships/vmlDrawing" Target="../drawings/vmlDrawing105.vml"/><Relationship Id="rId6" Type="http://schemas.openxmlformats.org/officeDocument/2006/relationships/oleObject" Target="../embeddings/oleObject116.bin"/><Relationship Id="rId5" Type="http://schemas.openxmlformats.org/officeDocument/2006/relationships/slideMaster" Target="../slideMasters/slideMaster17.xml"/><Relationship Id="rId4" Type="http://schemas.openxmlformats.org/officeDocument/2006/relationships/tags" Target="../tags/tag428.xml"/></Relationships>
</file>

<file path=ppt/slideLayouts/_rels/slideLayout143.xml.rels><?xml version="1.0" encoding="UTF-8" standalone="yes"?>
<Relationships xmlns="http://schemas.openxmlformats.org/package/2006/relationships"><Relationship Id="rId3" Type="http://schemas.openxmlformats.org/officeDocument/2006/relationships/tags" Target="../tags/tag430.xml"/><Relationship Id="rId2" Type="http://schemas.openxmlformats.org/officeDocument/2006/relationships/tags" Target="../tags/tag429.xml"/><Relationship Id="rId1" Type="http://schemas.openxmlformats.org/officeDocument/2006/relationships/vmlDrawing" Target="../drawings/vmlDrawing106.vml"/><Relationship Id="rId6" Type="http://schemas.openxmlformats.org/officeDocument/2006/relationships/oleObject" Target="../embeddings/oleObject117.bin"/><Relationship Id="rId5" Type="http://schemas.openxmlformats.org/officeDocument/2006/relationships/slideMaster" Target="../slideMasters/slideMaster17.xml"/><Relationship Id="rId4" Type="http://schemas.openxmlformats.org/officeDocument/2006/relationships/tags" Target="../tags/tag431.xml"/></Relationships>
</file>

<file path=ppt/slideLayouts/_rels/slideLayout144.xml.rels><?xml version="1.0" encoding="UTF-8" standalone="yes"?>
<Relationships xmlns="http://schemas.openxmlformats.org/package/2006/relationships"><Relationship Id="rId8" Type="http://schemas.openxmlformats.org/officeDocument/2006/relationships/oleObject" Target="../embeddings/oleObject118.bin"/><Relationship Id="rId3" Type="http://schemas.openxmlformats.org/officeDocument/2006/relationships/tags" Target="../tags/tag433.xml"/><Relationship Id="rId7" Type="http://schemas.openxmlformats.org/officeDocument/2006/relationships/slideMaster" Target="../slideMasters/slideMaster17.xml"/><Relationship Id="rId2" Type="http://schemas.openxmlformats.org/officeDocument/2006/relationships/tags" Target="../tags/tag432.xml"/><Relationship Id="rId1" Type="http://schemas.openxmlformats.org/officeDocument/2006/relationships/vmlDrawing" Target="../drawings/vmlDrawing107.vml"/><Relationship Id="rId6" Type="http://schemas.openxmlformats.org/officeDocument/2006/relationships/tags" Target="../tags/tag436.xml"/><Relationship Id="rId5" Type="http://schemas.openxmlformats.org/officeDocument/2006/relationships/tags" Target="../tags/tag435.xml"/><Relationship Id="rId4" Type="http://schemas.openxmlformats.org/officeDocument/2006/relationships/tags" Target="../tags/tag43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6.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Master" Target="../slideMasters/slideMaster17.xml"/><Relationship Id="rId1" Type="http://schemas.openxmlformats.org/officeDocument/2006/relationships/vmlDrawing" Target="../drawings/vmlDrawing108.v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8.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46.xml"/><Relationship Id="rId7" Type="http://schemas.openxmlformats.org/officeDocument/2006/relationships/tags" Target="../tags/tag450.xml"/><Relationship Id="rId12" Type="http://schemas.openxmlformats.org/officeDocument/2006/relationships/image" Target="../media/image5.png"/><Relationship Id="rId2" Type="http://schemas.openxmlformats.org/officeDocument/2006/relationships/tags" Target="../tags/tag445.xml"/><Relationship Id="rId1" Type="http://schemas.openxmlformats.org/officeDocument/2006/relationships/vmlDrawing" Target="../drawings/vmlDrawing110.vml"/><Relationship Id="rId6" Type="http://schemas.openxmlformats.org/officeDocument/2006/relationships/tags" Target="../tags/tag449.xml"/><Relationship Id="rId11" Type="http://schemas.openxmlformats.org/officeDocument/2006/relationships/image" Target="../media/image4.emf"/><Relationship Id="rId5" Type="http://schemas.openxmlformats.org/officeDocument/2006/relationships/tags" Target="../tags/tag448.xml"/><Relationship Id="rId10" Type="http://schemas.openxmlformats.org/officeDocument/2006/relationships/oleObject" Target="../embeddings/oleObject121.bin"/><Relationship Id="rId4" Type="http://schemas.openxmlformats.org/officeDocument/2006/relationships/tags" Target="../tags/tag447.xml"/><Relationship Id="rId9" Type="http://schemas.openxmlformats.org/officeDocument/2006/relationships/image" Target="../media/image3.jpeg"/></Relationships>
</file>

<file path=ppt/slideLayouts/_rels/slideLayout149.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52.xml"/><Relationship Id="rId7" Type="http://schemas.openxmlformats.org/officeDocument/2006/relationships/tags" Target="../tags/tag456.xml"/><Relationship Id="rId12" Type="http://schemas.openxmlformats.org/officeDocument/2006/relationships/image" Target="../media/image4.emf"/><Relationship Id="rId2" Type="http://schemas.openxmlformats.org/officeDocument/2006/relationships/tags" Target="../tags/tag451.xml"/><Relationship Id="rId1" Type="http://schemas.openxmlformats.org/officeDocument/2006/relationships/vmlDrawing" Target="../drawings/vmlDrawing111.vml"/><Relationship Id="rId6" Type="http://schemas.openxmlformats.org/officeDocument/2006/relationships/tags" Target="../tags/tag455.xml"/><Relationship Id="rId11" Type="http://schemas.openxmlformats.org/officeDocument/2006/relationships/image" Target="../media/image5.png"/><Relationship Id="rId5" Type="http://schemas.openxmlformats.org/officeDocument/2006/relationships/tags" Target="../tags/tag454.xml"/><Relationship Id="rId10" Type="http://schemas.openxmlformats.org/officeDocument/2006/relationships/oleObject" Target="../embeddings/oleObject122.bin"/><Relationship Id="rId4" Type="http://schemas.openxmlformats.org/officeDocument/2006/relationships/tags" Target="../tags/tag453.xml"/><Relationship Id="rId9"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image" Target="../media/image6.jpeg"/><Relationship Id="rId4"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3" Type="http://schemas.openxmlformats.org/officeDocument/2006/relationships/tags" Target="../tags/tag458.xml"/><Relationship Id="rId7" Type="http://schemas.openxmlformats.org/officeDocument/2006/relationships/oleObject" Target="../embeddings/oleObject123.bin"/><Relationship Id="rId2" Type="http://schemas.openxmlformats.org/officeDocument/2006/relationships/tags" Target="../tags/tag457.xml"/><Relationship Id="rId1" Type="http://schemas.openxmlformats.org/officeDocument/2006/relationships/vmlDrawing" Target="../drawings/vmlDrawing112.vml"/><Relationship Id="rId6" Type="http://schemas.openxmlformats.org/officeDocument/2006/relationships/image" Target="../media/image7.jpeg"/><Relationship Id="rId5" Type="http://schemas.openxmlformats.org/officeDocument/2006/relationships/slideMaster" Target="../slideMasters/slideMaster18.xml"/><Relationship Id="rId4" Type="http://schemas.openxmlformats.org/officeDocument/2006/relationships/tags" Target="../tags/tag459.xml"/></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460.xml"/><Relationship Id="rId1" Type="http://schemas.openxmlformats.org/officeDocument/2006/relationships/vmlDrawing" Target="../drawings/vmlDrawing113.vml"/><Relationship Id="rId4" Type="http://schemas.openxmlformats.org/officeDocument/2006/relationships/oleObject" Target="../embeddings/oleObject124.bin"/></Relationships>
</file>

<file path=ppt/slideLayouts/_rels/slideLayout152.xml.rels><?xml version="1.0" encoding="UTF-8" standalone="yes"?>
<Relationships xmlns="http://schemas.openxmlformats.org/package/2006/relationships"><Relationship Id="rId3" Type="http://schemas.openxmlformats.org/officeDocument/2006/relationships/tags" Target="../tags/tag462.xml"/><Relationship Id="rId2" Type="http://schemas.openxmlformats.org/officeDocument/2006/relationships/tags" Target="../tags/tag461.xml"/><Relationship Id="rId1" Type="http://schemas.openxmlformats.org/officeDocument/2006/relationships/vmlDrawing" Target="../drawings/vmlDrawing114.vml"/><Relationship Id="rId6" Type="http://schemas.openxmlformats.org/officeDocument/2006/relationships/oleObject" Target="../embeddings/oleObject125.bin"/><Relationship Id="rId5" Type="http://schemas.openxmlformats.org/officeDocument/2006/relationships/slideMaster" Target="../slideMasters/slideMaster18.xml"/><Relationship Id="rId4" Type="http://schemas.openxmlformats.org/officeDocument/2006/relationships/tags" Target="../tags/tag463.xml"/></Relationships>
</file>

<file path=ppt/slideLayouts/_rels/slideLayout153.xml.rels><?xml version="1.0" encoding="UTF-8" standalone="yes"?>
<Relationships xmlns="http://schemas.openxmlformats.org/package/2006/relationships"><Relationship Id="rId3" Type="http://schemas.openxmlformats.org/officeDocument/2006/relationships/tags" Target="../tags/tag465.xml"/><Relationship Id="rId2" Type="http://schemas.openxmlformats.org/officeDocument/2006/relationships/tags" Target="../tags/tag464.xml"/><Relationship Id="rId1" Type="http://schemas.openxmlformats.org/officeDocument/2006/relationships/vmlDrawing" Target="../drawings/vmlDrawing115.vml"/><Relationship Id="rId6" Type="http://schemas.openxmlformats.org/officeDocument/2006/relationships/oleObject" Target="../embeddings/oleObject126.bin"/><Relationship Id="rId5" Type="http://schemas.openxmlformats.org/officeDocument/2006/relationships/slideMaster" Target="../slideMasters/slideMaster18.xml"/><Relationship Id="rId4" Type="http://schemas.openxmlformats.org/officeDocument/2006/relationships/tags" Target="../tags/tag466.xml"/></Relationships>
</file>

<file path=ppt/slideLayouts/_rels/slideLayout154.xml.rels><?xml version="1.0" encoding="UTF-8" standalone="yes"?>
<Relationships xmlns="http://schemas.openxmlformats.org/package/2006/relationships"><Relationship Id="rId8" Type="http://schemas.openxmlformats.org/officeDocument/2006/relationships/oleObject" Target="../embeddings/oleObject127.bin"/><Relationship Id="rId3" Type="http://schemas.openxmlformats.org/officeDocument/2006/relationships/tags" Target="../tags/tag468.xml"/><Relationship Id="rId7" Type="http://schemas.openxmlformats.org/officeDocument/2006/relationships/slideMaster" Target="../slideMasters/slideMaster18.xml"/><Relationship Id="rId2" Type="http://schemas.openxmlformats.org/officeDocument/2006/relationships/tags" Target="../tags/tag467.xml"/><Relationship Id="rId1" Type="http://schemas.openxmlformats.org/officeDocument/2006/relationships/vmlDrawing" Target="../drawings/vmlDrawing116.vml"/><Relationship Id="rId6" Type="http://schemas.openxmlformats.org/officeDocument/2006/relationships/tags" Target="../tags/tag471.xml"/><Relationship Id="rId5" Type="http://schemas.openxmlformats.org/officeDocument/2006/relationships/tags" Target="../tags/tag470.xml"/><Relationship Id="rId4" Type="http://schemas.openxmlformats.org/officeDocument/2006/relationships/tags" Target="../tags/tag46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6.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Master" Target="../slideMasters/slideMaster18.xml"/><Relationship Id="rId1" Type="http://schemas.openxmlformats.org/officeDocument/2006/relationships/vmlDrawing" Target="../drawings/vmlDrawing117.v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8.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481.xml"/><Relationship Id="rId7" Type="http://schemas.openxmlformats.org/officeDocument/2006/relationships/tags" Target="../tags/tag485.xml"/><Relationship Id="rId12" Type="http://schemas.openxmlformats.org/officeDocument/2006/relationships/image" Target="../media/image5.png"/><Relationship Id="rId2" Type="http://schemas.openxmlformats.org/officeDocument/2006/relationships/tags" Target="../tags/tag480.xml"/><Relationship Id="rId1" Type="http://schemas.openxmlformats.org/officeDocument/2006/relationships/vmlDrawing" Target="../drawings/vmlDrawing119.vml"/><Relationship Id="rId6" Type="http://schemas.openxmlformats.org/officeDocument/2006/relationships/tags" Target="../tags/tag484.xml"/><Relationship Id="rId11" Type="http://schemas.openxmlformats.org/officeDocument/2006/relationships/image" Target="../media/image4.emf"/><Relationship Id="rId5" Type="http://schemas.openxmlformats.org/officeDocument/2006/relationships/tags" Target="../tags/tag483.xml"/><Relationship Id="rId10" Type="http://schemas.openxmlformats.org/officeDocument/2006/relationships/oleObject" Target="../embeddings/oleObject130.bin"/><Relationship Id="rId4" Type="http://schemas.openxmlformats.org/officeDocument/2006/relationships/tags" Target="../tags/tag482.xml"/><Relationship Id="rId9" Type="http://schemas.openxmlformats.org/officeDocument/2006/relationships/image" Target="../media/image3.jpeg"/></Relationships>
</file>

<file path=ppt/slideLayouts/_rels/slideLayout159.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487.xml"/><Relationship Id="rId7" Type="http://schemas.openxmlformats.org/officeDocument/2006/relationships/tags" Target="../tags/tag491.xml"/><Relationship Id="rId12" Type="http://schemas.openxmlformats.org/officeDocument/2006/relationships/image" Target="../media/image4.emf"/><Relationship Id="rId2" Type="http://schemas.openxmlformats.org/officeDocument/2006/relationships/tags" Target="../tags/tag486.xml"/><Relationship Id="rId1" Type="http://schemas.openxmlformats.org/officeDocument/2006/relationships/vmlDrawing" Target="../drawings/vmlDrawing120.vml"/><Relationship Id="rId6" Type="http://schemas.openxmlformats.org/officeDocument/2006/relationships/tags" Target="../tags/tag490.xml"/><Relationship Id="rId11" Type="http://schemas.openxmlformats.org/officeDocument/2006/relationships/image" Target="../media/image5.png"/><Relationship Id="rId5" Type="http://schemas.openxmlformats.org/officeDocument/2006/relationships/tags" Target="../tags/tag489.xml"/><Relationship Id="rId10" Type="http://schemas.openxmlformats.org/officeDocument/2006/relationships/oleObject" Target="../embeddings/oleObject131.bin"/><Relationship Id="rId4" Type="http://schemas.openxmlformats.org/officeDocument/2006/relationships/tags" Target="../tags/tag488.xml"/><Relationship Id="rId9" Type="http://schemas.openxmlformats.org/officeDocument/2006/relationships/image" Target="../media/image6.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Master" Target="../slideMasters/slideMaster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60.xml.rels><?xml version="1.0" encoding="UTF-8" standalone="yes"?>
<Relationships xmlns="http://schemas.openxmlformats.org/package/2006/relationships"><Relationship Id="rId3" Type="http://schemas.openxmlformats.org/officeDocument/2006/relationships/tags" Target="../tags/tag493.xml"/><Relationship Id="rId7" Type="http://schemas.openxmlformats.org/officeDocument/2006/relationships/oleObject" Target="../embeddings/oleObject132.bin"/><Relationship Id="rId2" Type="http://schemas.openxmlformats.org/officeDocument/2006/relationships/tags" Target="../tags/tag492.xml"/><Relationship Id="rId1" Type="http://schemas.openxmlformats.org/officeDocument/2006/relationships/vmlDrawing" Target="../drawings/vmlDrawing121.vml"/><Relationship Id="rId6" Type="http://schemas.openxmlformats.org/officeDocument/2006/relationships/image" Target="../media/image7.jpeg"/><Relationship Id="rId5" Type="http://schemas.openxmlformats.org/officeDocument/2006/relationships/slideMaster" Target="../slideMasters/slideMaster19.xml"/><Relationship Id="rId4" Type="http://schemas.openxmlformats.org/officeDocument/2006/relationships/tags" Target="../tags/tag494.xml"/></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495.xml"/><Relationship Id="rId1" Type="http://schemas.openxmlformats.org/officeDocument/2006/relationships/vmlDrawing" Target="../drawings/vmlDrawing122.vml"/><Relationship Id="rId4" Type="http://schemas.openxmlformats.org/officeDocument/2006/relationships/oleObject" Target="../embeddings/oleObject133.bin"/></Relationships>
</file>

<file path=ppt/slideLayouts/_rels/slideLayout162.xml.rels><?xml version="1.0" encoding="UTF-8" standalone="yes"?>
<Relationships xmlns="http://schemas.openxmlformats.org/package/2006/relationships"><Relationship Id="rId3" Type="http://schemas.openxmlformats.org/officeDocument/2006/relationships/tags" Target="../tags/tag497.xml"/><Relationship Id="rId2" Type="http://schemas.openxmlformats.org/officeDocument/2006/relationships/tags" Target="../tags/tag496.xml"/><Relationship Id="rId1" Type="http://schemas.openxmlformats.org/officeDocument/2006/relationships/vmlDrawing" Target="../drawings/vmlDrawing123.vml"/><Relationship Id="rId6" Type="http://schemas.openxmlformats.org/officeDocument/2006/relationships/oleObject" Target="../embeddings/oleObject134.bin"/><Relationship Id="rId5" Type="http://schemas.openxmlformats.org/officeDocument/2006/relationships/slideMaster" Target="../slideMasters/slideMaster19.xml"/><Relationship Id="rId4" Type="http://schemas.openxmlformats.org/officeDocument/2006/relationships/tags" Target="../tags/tag498.xml"/></Relationships>
</file>

<file path=ppt/slideLayouts/_rels/slideLayout163.xml.rels><?xml version="1.0" encoding="UTF-8" standalone="yes"?>
<Relationships xmlns="http://schemas.openxmlformats.org/package/2006/relationships"><Relationship Id="rId3" Type="http://schemas.openxmlformats.org/officeDocument/2006/relationships/tags" Target="../tags/tag500.xml"/><Relationship Id="rId2" Type="http://schemas.openxmlformats.org/officeDocument/2006/relationships/tags" Target="../tags/tag499.xml"/><Relationship Id="rId1" Type="http://schemas.openxmlformats.org/officeDocument/2006/relationships/vmlDrawing" Target="../drawings/vmlDrawing124.vml"/><Relationship Id="rId6" Type="http://schemas.openxmlformats.org/officeDocument/2006/relationships/oleObject" Target="../embeddings/oleObject135.bin"/><Relationship Id="rId5" Type="http://schemas.openxmlformats.org/officeDocument/2006/relationships/slideMaster" Target="../slideMasters/slideMaster19.xml"/><Relationship Id="rId4" Type="http://schemas.openxmlformats.org/officeDocument/2006/relationships/tags" Target="../tags/tag501.xml"/></Relationships>
</file>

<file path=ppt/slideLayouts/_rels/slideLayout164.xml.rels><?xml version="1.0" encoding="UTF-8" standalone="yes"?>
<Relationships xmlns="http://schemas.openxmlformats.org/package/2006/relationships"><Relationship Id="rId8" Type="http://schemas.openxmlformats.org/officeDocument/2006/relationships/oleObject" Target="../embeddings/oleObject136.bin"/><Relationship Id="rId3" Type="http://schemas.openxmlformats.org/officeDocument/2006/relationships/tags" Target="../tags/tag503.xml"/><Relationship Id="rId7" Type="http://schemas.openxmlformats.org/officeDocument/2006/relationships/slideMaster" Target="../slideMasters/slideMaster19.xml"/><Relationship Id="rId2" Type="http://schemas.openxmlformats.org/officeDocument/2006/relationships/tags" Target="../tags/tag502.xml"/><Relationship Id="rId1" Type="http://schemas.openxmlformats.org/officeDocument/2006/relationships/vmlDrawing" Target="../drawings/vmlDrawing125.vml"/><Relationship Id="rId6" Type="http://schemas.openxmlformats.org/officeDocument/2006/relationships/tags" Target="../tags/tag506.xml"/><Relationship Id="rId5" Type="http://schemas.openxmlformats.org/officeDocument/2006/relationships/tags" Target="../tags/tag505.xml"/><Relationship Id="rId4" Type="http://schemas.openxmlformats.org/officeDocument/2006/relationships/tags" Target="../tags/tag50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6.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Master" Target="../slideMasters/slideMaster19.xml"/><Relationship Id="rId1" Type="http://schemas.openxmlformats.org/officeDocument/2006/relationships/vmlDrawing" Target="../drawings/vmlDrawing126.v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Master" Target="../slideMasters/slideMaster20.xml"/><Relationship Id="rId7" Type="http://schemas.openxmlformats.org/officeDocument/2006/relationships/image" Target="../media/image19.png"/><Relationship Id="rId2" Type="http://schemas.openxmlformats.org/officeDocument/2006/relationships/tags" Target="../tags/tag515.xml"/><Relationship Id="rId1" Type="http://schemas.openxmlformats.org/officeDocument/2006/relationships/tags" Target="../tags/tag514.xml"/><Relationship Id="rId6"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0.xml"/><Relationship Id="rId4" Type="http://schemas.openxmlformats.org/officeDocument/2006/relationships/image" Target="../media/image51.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slideMaster" Target="../slideMasters/slideMaster4.xml"/><Relationship Id="rId1" Type="http://schemas.openxmlformats.org/officeDocument/2006/relationships/tags" Target="../tags/tag5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0.xml"/><Relationship Id="rId4" Type="http://schemas.openxmlformats.org/officeDocument/2006/relationships/image" Target="../media/image51.png"/></Relationships>
</file>

<file path=ppt/slideLayouts/_rels/slideLayout17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16.xml"/><Relationship Id="rId1" Type="http://schemas.openxmlformats.org/officeDocument/2006/relationships/vmlDrawing" Target="../drawings/vmlDrawing128.vml"/><Relationship Id="rId6" Type="http://schemas.openxmlformats.org/officeDocument/2006/relationships/oleObject" Target="../embeddings/oleObject140.bin"/><Relationship Id="rId5" Type="http://schemas.openxmlformats.org/officeDocument/2006/relationships/oleObject" Target="../embeddings/oleObject139.bin"/><Relationship Id="rId4" Type="http://schemas.openxmlformats.org/officeDocument/2006/relationships/image" Target="../media/image57.jpeg"/></Relationships>
</file>

<file path=ppt/slideLayouts/_rels/slideLayout172.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17.xml"/><Relationship Id="rId1" Type="http://schemas.openxmlformats.org/officeDocument/2006/relationships/vmlDrawing" Target="../drawings/vmlDrawing129.vml"/><Relationship Id="rId6" Type="http://schemas.openxmlformats.org/officeDocument/2006/relationships/oleObject" Target="../embeddings/oleObject142.bin"/><Relationship Id="rId5" Type="http://schemas.openxmlformats.org/officeDocument/2006/relationships/oleObject" Target="../embeddings/oleObject141.bin"/><Relationship Id="rId4" Type="http://schemas.openxmlformats.org/officeDocument/2006/relationships/image" Target="../media/image58.jpeg"/></Relationships>
</file>

<file path=ppt/slideLayouts/_rels/slideLayout173.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18.xml"/><Relationship Id="rId1" Type="http://schemas.openxmlformats.org/officeDocument/2006/relationships/vmlDrawing" Target="../drawings/vmlDrawing130.vml"/><Relationship Id="rId6" Type="http://schemas.openxmlformats.org/officeDocument/2006/relationships/oleObject" Target="../embeddings/oleObject144.bin"/><Relationship Id="rId5" Type="http://schemas.openxmlformats.org/officeDocument/2006/relationships/oleObject" Target="../embeddings/oleObject143.bin"/><Relationship Id="rId4" Type="http://schemas.openxmlformats.org/officeDocument/2006/relationships/image" Target="../media/image59.jpeg"/></Relationships>
</file>

<file path=ppt/slideLayouts/_rels/slideLayout174.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528.xml"/><Relationship Id="rId7" Type="http://schemas.openxmlformats.org/officeDocument/2006/relationships/tags" Target="../tags/tag532.xml"/><Relationship Id="rId12" Type="http://schemas.openxmlformats.org/officeDocument/2006/relationships/image" Target="../media/image5.png"/><Relationship Id="rId2" Type="http://schemas.openxmlformats.org/officeDocument/2006/relationships/tags" Target="../tags/tag527.xml"/><Relationship Id="rId1" Type="http://schemas.openxmlformats.org/officeDocument/2006/relationships/vmlDrawing" Target="../drawings/vmlDrawing132.vml"/><Relationship Id="rId6" Type="http://schemas.openxmlformats.org/officeDocument/2006/relationships/tags" Target="../tags/tag531.xml"/><Relationship Id="rId11" Type="http://schemas.openxmlformats.org/officeDocument/2006/relationships/image" Target="../media/image4.emf"/><Relationship Id="rId5" Type="http://schemas.openxmlformats.org/officeDocument/2006/relationships/tags" Target="../tags/tag530.xml"/><Relationship Id="rId10" Type="http://schemas.openxmlformats.org/officeDocument/2006/relationships/oleObject" Target="../embeddings/oleObject146.bin"/><Relationship Id="rId4" Type="http://schemas.openxmlformats.org/officeDocument/2006/relationships/tags" Target="../tags/tag529.xml"/><Relationship Id="rId9" Type="http://schemas.openxmlformats.org/officeDocument/2006/relationships/image" Target="../media/image3.jpeg"/></Relationships>
</file>

<file path=ppt/slideLayouts/_rels/slideLayout175.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534.xml"/><Relationship Id="rId7" Type="http://schemas.openxmlformats.org/officeDocument/2006/relationships/tags" Target="../tags/tag538.xml"/><Relationship Id="rId12" Type="http://schemas.openxmlformats.org/officeDocument/2006/relationships/image" Target="../media/image4.emf"/><Relationship Id="rId2" Type="http://schemas.openxmlformats.org/officeDocument/2006/relationships/tags" Target="../tags/tag533.xml"/><Relationship Id="rId1" Type="http://schemas.openxmlformats.org/officeDocument/2006/relationships/vmlDrawing" Target="../drawings/vmlDrawing133.vml"/><Relationship Id="rId6" Type="http://schemas.openxmlformats.org/officeDocument/2006/relationships/tags" Target="../tags/tag537.xml"/><Relationship Id="rId11" Type="http://schemas.openxmlformats.org/officeDocument/2006/relationships/image" Target="../media/image5.png"/><Relationship Id="rId5" Type="http://schemas.openxmlformats.org/officeDocument/2006/relationships/tags" Target="../tags/tag536.xml"/><Relationship Id="rId10" Type="http://schemas.openxmlformats.org/officeDocument/2006/relationships/oleObject" Target="../embeddings/oleObject147.bin"/><Relationship Id="rId4" Type="http://schemas.openxmlformats.org/officeDocument/2006/relationships/tags" Target="../tags/tag535.xml"/><Relationship Id="rId9" Type="http://schemas.openxmlformats.org/officeDocument/2006/relationships/image" Target="../media/image6.jpeg"/></Relationships>
</file>

<file path=ppt/slideLayouts/_rels/slideLayout176.xml.rels><?xml version="1.0" encoding="UTF-8" standalone="yes"?>
<Relationships xmlns="http://schemas.openxmlformats.org/package/2006/relationships"><Relationship Id="rId3" Type="http://schemas.openxmlformats.org/officeDocument/2006/relationships/tags" Target="../tags/tag540.xml"/><Relationship Id="rId7" Type="http://schemas.openxmlformats.org/officeDocument/2006/relationships/oleObject" Target="../embeddings/oleObject148.bin"/><Relationship Id="rId2" Type="http://schemas.openxmlformats.org/officeDocument/2006/relationships/tags" Target="../tags/tag539.xml"/><Relationship Id="rId1" Type="http://schemas.openxmlformats.org/officeDocument/2006/relationships/vmlDrawing" Target="../drawings/vmlDrawing134.vml"/><Relationship Id="rId6" Type="http://schemas.openxmlformats.org/officeDocument/2006/relationships/image" Target="../media/image7.jpeg"/><Relationship Id="rId5" Type="http://schemas.openxmlformats.org/officeDocument/2006/relationships/slideMaster" Target="../slideMasters/slideMaster21.xml"/><Relationship Id="rId4" Type="http://schemas.openxmlformats.org/officeDocument/2006/relationships/tags" Target="../tags/tag541.xml"/></Relationships>
</file>

<file path=ppt/slideLayouts/_rels/slideLayout177.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542.xml"/><Relationship Id="rId1" Type="http://schemas.openxmlformats.org/officeDocument/2006/relationships/vmlDrawing" Target="../drawings/vmlDrawing135.vml"/><Relationship Id="rId4" Type="http://schemas.openxmlformats.org/officeDocument/2006/relationships/oleObject" Target="../embeddings/oleObject149.bin"/></Relationships>
</file>

<file path=ppt/slideLayouts/_rels/slideLayout178.xml.rels><?xml version="1.0" encoding="UTF-8" standalone="yes"?>
<Relationships xmlns="http://schemas.openxmlformats.org/package/2006/relationships"><Relationship Id="rId3" Type="http://schemas.openxmlformats.org/officeDocument/2006/relationships/tags" Target="../tags/tag544.xml"/><Relationship Id="rId2" Type="http://schemas.openxmlformats.org/officeDocument/2006/relationships/tags" Target="../tags/tag543.xml"/><Relationship Id="rId1" Type="http://schemas.openxmlformats.org/officeDocument/2006/relationships/vmlDrawing" Target="../drawings/vmlDrawing136.vml"/><Relationship Id="rId6" Type="http://schemas.openxmlformats.org/officeDocument/2006/relationships/oleObject" Target="../embeddings/oleObject150.bin"/><Relationship Id="rId5" Type="http://schemas.openxmlformats.org/officeDocument/2006/relationships/slideMaster" Target="../slideMasters/slideMaster21.xml"/><Relationship Id="rId4" Type="http://schemas.openxmlformats.org/officeDocument/2006/relationships/tags" Target="../tags/tag545.xml"/></Relationships>
</file>

<file path=ppt/slideLayouts/_rels/slideLayout179.xml.rels><?xml version="1.0" encoding="UTF-8" standalone="yes"?>
<Relationships xmlns="http://schemas.openxmlformats.org/package/2006/relationships"><Relationship Id="rId3" Type="http://schemas.openxmlformats.org/officeDocument/2006/relationships/tags" Target="../tags/tag547.xml"/><Relationship Id="rId2" Type="http://schemas.openxmlformats.org/officeDocument/2006/relationships/tags" Target="../tags/tag546.xml"/><Relationship Id="rId1" Type="http://schemas.openxmlformats.org/officeDocument/2006/relationships/vmlDrawing" Target="../drawings/vmlDrawing137.vml"/><Relationship Id="rId6" Type="http://schemas.openxmlformats.org/officeDocument/2006/relationships/oleObject" Target="../embeddings/oleObject151.bin"/><Relationship Id="rId5" Type="http://schemas.openxmlformats.org/officeDocument/2006/relationships/slideMaster" Target="../slideMasters/slideMaster21.xml"/><Relationship Id="rId4" Type="http://schemas.openxmlformats.org/officeDocument/2006/relationships/tags" Target="../tags/tag548.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24.jpeg"/><Relationship Id="rId1" Type="http://schemas.openxmlformats.org/officeDocument/2006/relationships/slideMaster" Target="../slideMasters/slideMaster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80.xml.rels><?xml version="1.0" encoding="UTF-8" standalone="yes"?>
<Relationships xmlns="http://schemas.openxmlformats.org/package/2006/relationships"><Relationship Id="rId8" Type="http://schemas.openxmlformats.org/officeDocument/2006/relationships/oleObject" Target="../embeddings/oleObject152.bin"/><Relationship Id="rId3" Type="http://schemas.openxmlformats.org/officeDocument/2006/relationships/tags" Target="../tags/tag550.xml"/><Relationship Id="rId7" Type="http://schemas.openxmlformats.org/officeDocument/2006/relationships/slideMaster" Target="../slideMasters/slideMaster21.xml"/><Relationship Id="rId2" Type="http://schemas.openxmlformats.org/officeDocument/2006/relationships/tags" Target="../tags/tag549.xml"/><Relationship Id="rId1" Type="http://schemas.openxmlformats.org/officeDocument/2006/relationships/vmlDrawing" Target="../drawings/vmlDrawing138.vml"/><Relationship Id="rId6" Type="http://schemas.openxmlformats.org/officeDocument/2006/relationships/tags" Target="../tags/tag553.xml"/><Relationship Id="rId5" Type="http://schemas.openxmlformats.org/officeDocument/2006/relationships/tags" Target="../tags/tag552.xml"/><Relationship Id="rId4" Type="http://schemas.openxmlformats.org/officeDocument/2006/relationships/tags" Target="../tags/tag55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2.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Master" Target="../slideMasters/slideMaster21.xml"/><Relationship Id="rId1" Type="http://schemas.openxmlformats.org/officeDocument/2006/relationships/vmlDrawing" Target="../drawings/vmlDrawing139.v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4.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563.xml"/><Relationship Id="rId7" Type="http://schemas.openxmlformats.org/officeDocument/2006/relationships/tags" Target="../tags/tag567.xml"/><Relationship Id="rId12" Type="http://schemas.openxmlformats.org/officeDocument/2006/relationships/image" Target="../media/image5.png"/><Relationship Id="rId2" Type="http://schemas.openxmlformats.org/officeDocument/2006/relationships/tags" Target="../tags/tag562.xml"/><Relationship Id="rId1" Type="http://schemas.openxmlformats.org/officeDocument/2006/relationships/vmlDrawing" Target="../drawings/vmlDrawing141.vml"/><Relationship Id="rId6" Type="http://schemas.openxmlformats.org/officeDocument/2006/relationships/tags" Target="../tags/tag566.xml"/><Relationship Id="rId11" Type="http://schemas.openxmlformats.org/officeDocument/2006/relationships/image" Target="../media/image4.emf"/><Relationship Id="rId5" Type="http://schemas.openxmlformats.org/officeDocument/2006/relationships/tags" Target="../tags/tag565.xml"/><Relationship Id="rId10" Type="http://schemas.openxmlformats.org/officeDocument/2006/relationships/oleObject" Target="../embeddings/oleObject155.bin"/><Relationship Id="rId4" Type="http://schemas.openxmlformats.org/officeDocument/2006/relationships/tags" Target="../tags/tag564.xml"/><Relationship Id="rId9" Type="http://schemas.openxmlformats.org/officeDocument/2006/relationships/image" Target="../media/image3.jpeg"/></Relationships>
</file>

<file path=ppt/slideLayouts/_rels/slideLayout185.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569.xml"/><Relationship Id="rId7" Type="http://schemas.openxmlformats.org/officeDocument/2006/relationships/tags" Target="../tags/tag573.xml"/><Relationship Id="rId12" Type="http://schemas.openxmlformats.org/officeDocument/2006/relationships/image" Target="../media/image4.emf"/><Relationship Id="rId2" Type="http://schemas.openxmlformats.org/officeDocument/2006/relationships/tags" Target="../tags/tag568.xml"/><Relationship Id="rId1" Type="http://schemas.openxmlformats.org/officeDocument/2006/relationships/vmlDrawing" Target="../drawings/vmlDrawing142.vml"/><Relationship Id="rId6" Type="http://schemas.openxmlformats.org/officeDocument/2006/relationships/tags" Target="../tags/tag572.xml"/><Relationship Id="rId11" Type="http://schemas.openxmlformats.org/officeDocument/2006/relationships/image" Target="../media/image5.png"/><Relationship Id="rId5" Type="http://schemas.openxmlformats.org/officeDocument/2006/relationships/tags" Target="../tags/tag571.xml"/><Relationship Id="rId10" Type="http://schemas.openxmlformats.org/officeDocument/2006/relationships/oleObject" Target="../embeddings/oleObject156.bin"/><Relationship Id="rId4" Type="http://schemas.openxmlformats.org/officeDocument/2006/relationships/tags" Target="../tags/tag570.xml"/><Relationship Id="rId9" Type="http://schemas.openxmlformats.org/officeDocument/2006/relationships/image" Target="../media/image6.jpeg"/></Relationships>
</file>

<file path=ppt/slideLayouts/_rels/slideLayout186.xml.rels><?xml version="1.0" encoding="UTF-8" standalone="yes"?>
<Relationships xmlns="http://schemas.openxmlformats.org/package/2006/relationships"><Relationship Id="rId3" Type="http://schemas.openxmlformats.org/officeDocument/2006/relationships/tags" Target="../tags/tag575.xml"/><Relationship Id="rId7" Type="http://schemas.openxmlformats.org/officeDocument/2006/relationships/oleObject" Target="../embeddings/oleObject157.bin"/><Relationship Id="rId2" Type="http://schemas.openxmlformats.org/officeDocument/2006/relationships/tags" Target="../tags/tag574.xml"/><Relationship Id="rId1" Type="http://schemas.openxmlformats.org/officeDocument/2006/relationships/vmlDrawing" Target="../drawings/vmlDrawing143.vml"/><Relationship Id="rId6" Type="http://schemas.openxmlformats.org/officeDocument/2006/relationships/image" Target="../media/image7.jpeg"/><Relationship Id="rId5" Type="http://schemas.openxmlformats.org/officeDocument/2006/relationships/slideMaster" Target="../slideMasters/slideMaster22.xml"/><Relationship Id="rId4" Type="http://schemas.openxmlformats.org/officeDocument/2006/relationships/tags" Target="../tags/tag576.xml"/></Relationships>
</file>

<file path=ppt/slideLayouts/_rels/slideLayout187.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577.xml"/><Relationship Id="rId1" Type="http://schemas.openxmlformats.org/officeDocument/2006/relationships/vmlDrawing" Target="../drawings/vmlDrawing144.vml"/><Relationship Id="rId4" Type="http://schemas.openxmlformats.org/officeDocument/2006/relationships/oleObject" Target="../embeddings/oleObject158.bin"/></Relationships>
</file>

<file path=ppt/slideLayouts/_rels/slideLayout188.xml.rels><?xml version="1.0" encoding="UTF-8" standalone="yes"?>
<Relationships xmlns="http://schemas.openxmlformats.org/package/2006/relationships"><Relationship Id="rId3" Type="http://schemas.openxmlformats.org/officeDocument/2006/relationships/tags" Target="../tags/tag579.xml"/><Relationship Id="rId2" Type="http://schemas.openxmlformats.org/officeDocument/2006/relationships/tags" Target="../tags/tag578.xml"/><Relationship Id="rId1" Type="http://schemas.openxmlformats.org/officeDocument/2006/relationships/vmlDrawing" Target="../drawings/vmlDrawing145.vml"/><Relationship Id="rId6" Type="http://schemas.openxmlformats.org/officeDocument/2006/relationships/oleObject" Target="../embeddings/oleObject159.bin"/><Relationship Id="rId5" Type="http://schemas.openxmlformats.org/officeDocument/2006/relationships/slideMaster" Target="../slideMasters/slideMaster22.xml"/><Relationship Id="rId4" Type="http://schemas.openxmlformats.org/officeDocument/2006/relationships/tags" Target="../tags/tag580.xml"/></Relationships>
</file>

<file path=ppt/slideLayouts/_rels/slideLayout189.xml.rels><?xml version="1.0" encoding="UTF-8" standalone="yes"?>
<Relationships xmlns="http://schemas.openxmlformats.org/package/2006/relationships"><Relationship Id="rId3" Type="http://schemas.openxmlformats.org/officeDocument/2006/relationships/tags" Target="../tags/tag582.xml"/><Relationship Id="rId2" Type="http://schemas.openxmlformats.org/officeDocument/2006/relationships/tags" Target="../tags/tag581.xml"/><Relationship Id="rId1" Type="http://schemas.openxmlformats.org/officeDocument/2006/relationships/vmlDrawing" Target="../drawings/vmlDrawing146.vml"/><Relationship Id="rId6" Type="http://schemas.openxmlformats.org/officeDocument/2006/relationships/oleObject" Target="../embeddings/oleObject160.bin"/><Relationship Id="rId5" Type="http://schemas.openxmlformats.org/officeDocument/2006/relationships/slideMaster" Target="../slideMasters/slideMaster22.xml"/><Relationship Id="rId4" Type="http://schemas.openxmlformats.org/officeDocument/2006/relationships/tags" Target="../tags/tag58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4.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90.xml.rels><?xml version="1.0" encoding="UTF-8" standalone="yes"?>
<Relationships xmlns="http://schemas.openxmlformats.org/package/2006/relationships"><Relationship Id="rId8" Type="http://schemas.openxmlformats.org/officeDocument/2006/relationships/oleObject" Target="../embeddings/oleObject161.bin"/><Relationship Id="rId3" Type="http://schemas.openxmlformats.org/officeDocument/2006/relationships/tags" Target="../tags/tag585.xml"/><Relationship Id="rId7" Type="http://schemas.openxmlformats.org/officeDocument/2006/relationships/slideMaster" Target="../slideMasters/slideMaster22.xml"/><Relationship Id="rId2" Type="http://schemas.openxmlformats.org/officeDocument/2006/relationships/tags" Target="../tags/tag584.xml"/><Relationship Id="rId1" Type="http://schemas.openxmlformats.org/officeDocument/2006/relationships/vmlDrawing" Target="../drawings/vmlDrawing147.vml"/><Relationship Id="rId6" Type="http://schemas.openxmlformats.org/officeDocument/2006/relationships/tags" Target="../tags/tag588.xml"/><Relationship Id="rId5" Type="http://schemas.openxmlformats.org/officeDocument/2006/relationships/tags" Target="../tags/tag587.xml"/><Relationship Id="rId4" Type="http://schemas.openxmlformats.org/officeDocument/2006/relationships/tags" Target="../tags/tag58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2.xml.rels><?xml version="1.0" encoding="UTF-8" standalone="yes"?>
<Relationships xmlns="http://schemas.openxmlformats.org/package/2006/relationships"><Relationship Id="rId3" Type="http://schemas.openxmlformats.org/officeDocument/2006/relationships/oleObject" Target="../embeddings/oleObject162.bin"/><Relationship Id="rId2" Type="http://schemas.openxmlformats.org/officeDocument/2006/relationships/slideMaster" Target="../slideMasters/slideMaster22.xml"/><Relationship Id="rId1" Type="http://schemas.openxmlformats.org/officeDocument/2006/relationships/vmlDrawing" Target="../drawings/vmlDrawing148.v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4.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598.xml"/><Relationship Id="rId7" Type="http://schemas.openxmlformats.org/officeDocument/2006/relationships/tags" Target="../tags/tag602.xml"/><Relationship Id="rId12" Type="http://schemas.openxmlformats.org/officeDocument/2006/relationships/image" Target="../media/image5.png"/><Relationship Id="rId2" Type="http://schemas.openxmlformats.org/officeDocument/2006/relationships/tags" Target="../tags/tag597.xml"/><Relationship Id="rId1" Type="http://schemas.openxmlformats.org/officeDocument/2006/relationships/vmlDrawing" Target="../drawings/vmlDrawing150.vml"/><Relationship Id="rId6" Type="http://schemas.openxmlformats.org/officeDocument/2006/relationships/tags" Target="../tags/tag601.xml"/><Relationship Id="rId11" Type="http://schemas.openxmlformats.org/officeDocument/2006/relationships/image" Target="../media/image4.emf"/><Relationship Id="rId5" Type="http://schemas.openxmlformats.org/officeDocument/2006/relationships/tags" Target="../tags/tag600.xml"/><Relationship Id="rId10" Type="http://schemas.openxmlformats.org/officeDocument/2006/relationships/oleObject" Target="../embeddings/oleObject164.bin"/><Relationship Id="rId4" Type="http://schemas.openxmlformats.org/officeDocument/2006/relationships/tags" Target="../tags/tag599.xml"/><Relationship Id="rId9" Type="http://schemas.openxmlformats.org/officeDocument/2006/relationships/image" Target="../media/image3.jpeg"/></Relationships>
</file>

<file path=ppt/slideLayouts/_rels/slideLayout195.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04.xml"/><Relationship Id="rId7" Type="http://schemas.openxmlformats.org/officeDocument/2006/relationships/tags" Target="../tags/tag608.xml"/><Relationship Id="rId12" Type="http://schemas.openxmlformats.org/officeDocument/2006/relationships/image" Target="../media/image4.emf"/><Relationship Id="rId2" Type="http://schemas.openxmlformats.org/officeDocument/2006/relationships/tags" Target="../tags/tag603.xml"/><Relationship Id="rId1" Type="http://schemas.openxmlformats.org/officeDocument/2006/relationships/vmlDrawing" Target="../drawings/vmlDrawing151.vml"/><Relationship Id="rId6" Type="http://schemas.openxmlformats.org/officeDocument/2006/relationships/tags" Target="../tags/tag607.xml"/><Relationship Id="rId11" Type="http://schemas.openxmlformats.org/officeDocument/2006/relationships/image" Target="../media/image5.png"/><Relationship Id="rId5" Type="http://schemas.openxmlformats.org/officeDocument/2006/relationships/tags" Target="../tags/tag606.xml"/><Relationship Id="rId10" Type="http://schemas.openxmlformats.org/officeDocument/2006/relationships/oleObject" Target="../embeddings/oleObject165.bin"/><Relationship Id="rId4" Type="http://schemas.openxmlformats.org/officeDocument/2006/relationships/tags" Target="../tags/tag605.xml"/><Relationship Id="rId9" Type="http://schemas.openxmlformats.org/officeDocument/2006/relationships/image" Target="../media/image6.jpeg"/></Relationships>
</file>

<file path=ppt/slideLayouts/_rels/slideLayout196.xml.rels><?xml version="1.0" encoding="UTF-8" standalone="yes"?>
<Relationships xmlns="http://schemas.openxmlformats.org/package/2006/relationships"><Relationship Id="rId3" Type="http://schemas.openxmlformats.org/officeDocument/2006/relationships/tags" Target="../tags/tag610.xml"/><Relationship Id="rId7" Type="http://schemas.openxmlformats.org/officeDocument/2006/relationships/oleObject" Target="../embeddings/oleObject166.bin"/><Relationship Id="rId2" Type="http://schemas.openxmlformats.org/officeDocument/2006/relationships/tags" Target="../tags/tag609.xml"/><Relationship Id="rId1" Type="http://schemas.openxmlformats.org/officeDocument/2006/relationships/vmlDrawing" Target="../drawings/vmlDrawing152.vml"/><Relationship Id="rId6" Type="http://schemas.openxmlformats.org/officeDocument/2006/relationships/image" Target="../media/image7.jpeg"/><Relationship Id="rId5" Type="http://schemas.openxmlformats.org/officeDocument/2006/relationships/slideMaster" Target="../slideMasters/slideMaster23.xml"/><Relationship Id="rId4" Type="http://schemas.openxmlformats.org/officeDocument/2006/relationships/tags" Target="../tags/tag611.xml"/></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612.xml"/><Relationship Id="rId1" Type="http://schemas.openxmlformats.org/officeDocument/2006/relationships/vmlDrawing" Target="../drawings/vmlDrawing153.vml"/><Relationship Id="rId4" Type="http://schemas.openxmlformats.org/officeDocument/2006/relationships/oleObject" Target="../embeddings/oleObject167.bin"/></Relationships>
</file>

<file path=ppt/slideLayouts/_rels/slideLayout198.xml.rels><?xml version="1.0" encoding="UTF-8" standalone="yes"?>
<Relationships xmlns="http://schemas.openxmlformats.org/package/2006/relationships"><Relationship Id="rId3" Type="http://schemas.openxmlformats.org/officeDocument/2006/relationships/tags" Target="../tags/tag614.xml"/><Relationship Id="rId2" Type="http://schemas.openxmlformats.org/officeDocument/2006/relationships/tags" Target="../tags/tag613.xml"/><Relationship Id="rId1" Type="http://schemas.openxmlformats.org/officeDocument/2006/relationships/vmlDrawing" Target="../drawings/vmlDrawing154.vml"/><Relationship Id="rId6" Type="http://schemas.openxmlformats.org/officeDocument/2006/relationships/oleObject" Target="../embeddings/oleObject168.bin"/><Relationship Id="rId5" Type="http://schemas.openxmlformats.org/officeDocument/2006/relationships/slideMaster" Target="../slideMasters/slideMaster23.xml"/><Relationship Id="rId4" Type="http://schemas.openxmlformats.org/officeDocument/2006/relationships/tags" Target="../tags/tag615.xml"/></Relationships>
</file>

<file path=ppt/slideLayouts/_rels/slideLayout199.xml.rels><?xml version="1.0" encoding="UTF-8" standalone="yes"?>
<Relationships xmlns="http://schemas.openxmlformats.org/package/2006/relationships"><Relationship Id="rId3" Type="http://schemas.openxmlformats.org/officeDocument/2006/relationships/tags" Target="../tags/tag617.xml"/><Relationship Id="rId2" Type="http://schemas.openxmlformats.org/officeDocument/2006/relationships/tags" Target="../tags/tag616.xml"/><Relationship Id="rId1" Type="http://schemas.openxmlformats.org/officeDocument/2006/relationships/vmlDrawing" Target="../drawings/vmlDrawing155.vml"/><Relationship Id="rId6" Type="http://schemas.openxmlformats.org/officeDocument/2006/relationships/oleObject" Target="../embeddings/oleObject169.bin"/><Relationship Id="rId5" Type="http://schemas.openxmlformats.org/officeDocument/2006/relationships/slideMaster" Target="../slideMasters/slideMaster23.xml"/><Relationship Id="rId4" Type="http://schemas.openxmlformats.org/officeDocument/2006/relationships/tags" Target="../tags/tag618.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4.emf"/><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tags" Target="../tags/tag20.xml"/><Relationship Id="rId11" Type="http://schemas.openxmlformats.org/officeDocument/2006/relationships/image" Target="../media/image5.png"/><Relationship Id="rId5" Type="http://schemas.openxmlformats.org/officeDocument/2006/relationships/tags" Target="../tags/tag19.xml"/><Relationship Id="rId10" Type="http://schemas.openxmlformats.org/officeDocument/2006/relationships/oleObject" Target="../embeddings/oleObject3.bin"/><Relationship Id="rId4" Type="http://schemas.openxmlformats.org/officeDocument/2006/relationships/tags" Target="../tags/tag18.xml"/><Relationship Id="rId9"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4.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5.png"/></Relationships>
</file>

<file path=ppt/slideLayouts/_rels/slideLayout200.xml.rels><?xml version="1.0" encoding="UTF-8" standalone="yes"?>
<Relationships xmlns="http://schemas.openxmlformats.org/package/2006/relationships"><Relationship Id="rId8" Type="http://schemas.openxmlformats.org/officeDocument/2006/relationships/oleObject" Target="../embeddings/oleObject170.bin"/><Relationship Id="rId3" Type="http://schemas.openxmlformats.org/officeDocument/2006/relationships/tags" Target="../tags/tag620.xml"/><Relationship Id="rId7" Type="http://schemas.openxmlformats.org/officeDocument/2006/relationships/slideMaster" Target="../slideMasters/slideMaster23.xml"/><Relationship Id="rId2" Type="http://schemas.openxmlformats.org/officeDocument/2006/relationships/tags" Target="../tags/tag619.xml"/><Relationship Id="rId1" Type="http://schemas.openxmlformats.org/officeDocument/2006/relationships/vmlDrawing" Target="../drawings/vmlDrawing156.vml"/><Relationship Id="rId6" Type="http://schemas.openxmlformats.org/officeDocument/2006/relationships/tags" Target="../tags/tag623.xml"/><Relationship Id="rId5" Type="http://schemas.openxmlformats.org/officeDocument/2006/relationships/tags" Target="../tags/tag622.xml"/><Relationship Id="rId4" Type="http://schemas.openxmlformats.org/officeDocument/2006/relationships/tags" Target="../tags/tag62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2.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slideMaster" Target="../slideMasters/slideMaster23.xml"/><Relationship Id="rId1" Type="http://schemas.openxmlformats.org/officeDocument/2006/relationships/vmlDrawing" Target="../drawings/vmlDrawing157.v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4.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633.xml"/><Relationship Id="rId7" Type="http://schemas.openxmlformats.org/officeDocument/2006/relationships/tags" Target="../tags/tag637.xml"/><Relationship Id="rId12" Type="http://schemas.openxmlformats.org/officeDocument/2006/relationships/image" Target="../media/image5.png"/><Relationship Id="rId2" Type="http://schemas.openxmlformats.org/officeDocument/2006/relationships/tags" Target="../tags/tag632.xml"/><Relationship Id="rId1" Type="http://schemas.openxmlformats.org/officeDocument/2006/relationships/vmlDrawing" Target="../drawings/vmlDrawing159.vml"/><Relationship Id="rId6" Type="http://schemas.openxmlformats.org/officeDocument/2006/relationships/tags" Target="../tags/tag636.xml"/><Relationship Id="rId11" Type="http://schemas.openxmlformats.org/officeDocument/2006/relationships/image" Target="../media/image4.emf"/><Relationship Id="rId5" Type="http://schemas.openxmlformats.org/officeDocument/2006/relationships/tags" Target="../tags/tag635.xml"/><Relationship Id="rId10" Type="http://schemas.openxmlformats.org/officeDocument/2006/relationships/oleObject" Target="../embeddings/oleObject173.bin"/><Relationship Id="rId4" Type="http://schemas.openxmlformats.org/officeDocument/2006/relationships/tags" Target="../tags/tag634.xml"/><Relationship Id="rId9" Type="http://schemas.openxmlformats.org/officeDocument/2006/relationships/image" Target="../media/image3.jpeg"/></Relationships>
</file>

<file path=ppt/slideLayouts/_rels/slideLayout205.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639.xml"/><Relationship Id="rId7" Type="http://schemas.openxmlformats.org/officeDocument/2006/relationships/tags" Target="../tags/tag643.xml"/><Relationship Id="rId12" Type="http://schemas.openxmlformats.org/officeDocument/2006/relationships/image" Target="../media/image4.emf"/><Relationship Id="rId2" Type="http://schemas.openxmlformats.org/officeDocument/2006/relationships/tags" Target="../tags/tag638.xml"/><Relationship Id="rId1" Type="http://schemas.openxmlformats.org/officeDocument/2006/relationships/vmlDrawing" Target="../drawings/vmlDrawing160.vml"/><Relationship Id="rId6" Type="http://schemas.openxmlformats.org/officeDocument/2006/relationships/tags" Target="../tags/tag642.xml"/><Relationship Id="rId11" Type="http://schemas.openxmlformats.org/officeDocument/2006/relationships/image" Target="../media/image5.png"/><Relationship Id="rId5" Type="http://schemas.openxmlformats.org/officeDocument/2006/relationships/tags" Target="../tags/tag641.xml"/><Relationship Id="rId10" Type="http://schemas.openxmlformats.org/officeDocument/2006/relationships/oleObject" Target="../embeddings/oleObject174.bin"/><Relationship Id="rId4" Type="http://schemas.openxmlformats.org/officeDocument/2006/relationships/tags" Target="../tags/tag640.xml"/><Relationship Id="rId9" Type="http://schemas.openxmlformats.org/officeDocument/2006/relationships/image" Target="../media/image6.jpeg"/></Relationships>
</file>

<file path=ppt/slideLayouts/_rels/slideLayout206.xml.rels><?xml version="1.0" encoding="UTF-8" standalone="yes"?>
<Relationships xmlns="http://schemas.openxmlformats.org/package/2006/relationships"><Relationship Id="rId3" Type="http://schemas.openxmlformats.org/officeDocument/2006/relationships/tags" Target="../tags/tag645.xml"/><Relationship Id="rId7" Type="http://schemas.openxmlformats.org/officeDocument/2006/relationships/oleObject" Target="../embeddings/oleObject175.bin"/><Relationship Id="rId2" Type="http://schemas.openxmlformats.org/officeDocument/2006/relationships/tags" Target="../tags/tag644.xml"/><Relationship Id="rId1" Type="http://schemas.openxmlformats.org/officeDocument/2006/relationships/vmlDrawing" Target="../drawings/vmlDrawing161.vml"/><Relationship Id="rId6" Type="http://schemas.openxmlformats.org/officeDocument/2006/relationships/image" Target="../media/image7.jpeg"/><Relationship Id="rId5" Type="http://schemas.openxmlformats.org/officeDocument/2006/relationships/slideMaster" Target="../slideMasters/slideMaster24.xml"/><Relationship Id="rId4" Type="http://schemas.openxmlformats.org/officeDocument/2006/relationships/tags" Target="../tags/tag646.xml"/></Relationships>
</file>

<file path=ppt/slideLayouts/_rels/slideLayout207.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647.xml"/><Relationship Id="rId1" Type="http://schemas.openxmlformats.org/officeDocument/2006/relationships/vmlDrawing" Target="../drawings/vmlDrawing162.vml"/><Relationship Id="rId4" Type="http://schemas.openxmlformats.org/officeDocument/2006/relationships/oleObject" Target="../embeddings/oleObject176.bin"/></Relationships>
</file>

<file path=ppt/slideLayouts/_rels/slideLayout208.xml.rels><?xml version="1.0" encoding="UTF-8" standalone="yes"?>
<Relationships xmlns="http://schemas.openxmlformats.org/package/2006/relationships"><Relationship Id="rId3" Type="http://schemas.openxmlformats.org/officeDocument/2006/relationships/tags" Target="../tags/tag649.xml"/><Relationship Id="rId2" Type="http://schemas.openxmlformats.org/officeDocument/2006/relationships/tags" Target="../tags/tag648.xml"/><Relationship Id="rId1" Type="http://schemas.openxmlformats.org/officeDocument/2006/relationships/vmlDrawing" Target="../drawings/vmlDrawing163.vml"/><Relationship Id="rId6" Type="http://schemas.openxmlformats.org/officeDocument/2006/relationships/oleObject" Target="../embeddings/oleObject177.bin"/><Relationship Id="rId5" Type="http://schemas.openxmlformats.org/officeDocument/2006/relationships/slideMaster" Target="../slideMasters/slideMaster24.xml"/><Relationship Id="rId4" Type="http://schemas.openxmlformats.org/officeDocument/2006/relationships/tags" Target="../tags/tag650.xml"/></Relationships>
</file>

<file path=ppt/slideLayouts/_rels/slideLayout209.xml.rels><?xml version="1.0" encoding="UTF-8" standalone="yes"?>
<Relationships xmlns="http://schemas.openxmlformats.org/package/2006/relationships"><Relationship Id="rId3" Type="http://schemas.openxmlformats.org/officeDocument/2006/relationships/tags" Target="../tags/tag652.xml"/><Relationship Id="rId2" Type="http://schemas.openxmlformats.org/officeDocument/2006/relationships/tags" Target="../tags/tag651.xml"/><Relationship Id="rId1" Type="http://schemas.openxmlformats.org/officeDocument/2006/relationships/vmlDrawing" Target="../drawings/vmlDrawing164.vml"/><Relationship Id="rId6" Type="http://schemas.openxmlformats.org/officeDocument/2006/relationships/oleObject" Target="../embeddings/oleObject178.bin"/><Relationship Id="rId5" Type="http://schemas.openxmlformats.org/officeDocument/2006/relationships/slideMaster" Target="../slideMasters/slideMaster24.xml"/><Relationship Id="rId4" Type="http://schemas.openxmlformats.org/officeDocument/2006/relationships/tags" Target="../tags/tag65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Master" Target="../slideMasters/slideMaster4.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21.png"/></Relationships>
</file>

<file path=ppt/slideLayouts/_rels/slideLayout210.xml.rels><?xml version="1.0" encoding="UTF-8" standalone="yes"?>
<Relationships xmlns="http://schemas.openxmlformats.org/package/2006/relationships"><Relationship Id="rId8" Type="http://schemas.openxmlformats.org/officeDocument/2006/relationships/oleObject" Target="../embeddings/oleObject179.bin"/><Relationship Id="rId3" Type="http://schemas.openxmlformats.org/officeDocument/2006/relationships/tags" Target="../tags/tag655.xml"/><Relationship Id="rId7" Type="http://schemas.openxmlformats.org/officeDocument/2006/relationships/slideMaster" Target="../slideMasters/slideMaster24.xml"/><Relationship Id="rId2" Type="http://schemas.openxmlformats.org/officeDocument/2006/relationships/tags" Target="../tags/tag654.xml"/><Relationship Id="rId1" Type="http://schemas.openxmlformats.org/officeDocument/2006/relationships/vmlDrawing" Target="../drawings/vmlDrawing165.vml"/><Relationship Id="rId6" Type="http://schemas.openxmlformats.org/officeDocument/2006/relationships/tags" Target="../tags/tag658.xml"/><Relationship Id="rId5" Type="http://schemas.openxmlformats.org/officeDocument/2006/relationships/tags" Target="../tags/tag657.xml"/><Relationship Id="rId4" Type="http://schemas.openxmlformats.org/officeDocument/2006/relationships/tags" Target="../tags/tag65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2.xml.rels><?xml version="1.0" encoding="UTF-8" standalone="yes"?>
<Relationships xmlns="http://schemas.openxmlformats.org/package/2006/relationships"><Relationship Id="rId3" Type="http://schemas.openxmlformats.org/officeDocument/2006/relationships/oleObject" Target="../embeddings/oleObject180.bin"/><Relationship Id="rId2" Type="http://schemas.openxmlformats.org/officeDocument/2006/relationships/slideMaster" Target="../slideMasters/slideMaster24.xml"/><Relationship Id="rId1" Type="http://schemas.openxmlformats.org/officeDocument/2006/relationships/vmlDrawing" Target="../drawings/vmlDrawing166.v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4.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668.xml"/><Relationship Id="rId7" Type="http://schemas.openxmlformats.org/officeDocument/2006/relationships/tags" Target="../tags/tag672.xml"/><Relationship Id="rId12" Type="http://schemas.openxmlformats.org/officeDocument/2006/relationships/image" Target="../media/image5.png"/><Relationship Id="rId2" Type="http://schemas.openxmlformats.org/officeDocument/2006/relationships/tags" Target="../tags/tag667.xml"/><Relationship Id="rId1" Type="http://schemas.openxmlformats.org/officeDocument/2006/relationships/vmlDrawing" Target="../drawings/vmlDrawing168.vml"/><Relationship Id="rId6" Type="http://schemas.openxmlformats.org/officeDocument/2006/relationships/tags" Target="../tags/tag671.xml"/><Relationship Id="rId11" Type="http://schemas.openxmlformats.org/officeDocument/2006/relationships/image" Target="../media/image4.emf"/><Relationship Id="rId5" Type="http://schemas.openxmlformats.org/officeDocument/2006/relationships/tags" Target="../tags/tag670.xml"/><Relationship Id="rId10" Type="http://schemas.openxmlformats.org/officeDocument/2006/relationships/oleObject" Target="../embeddings/oleObject182.bin"/><Relationship Id="rId4" Type="http://schemas.openxmlformats.org/officeDocument/2006/relationships/tags" Target="../tags/tag669.xml"/><Relationship Id="rId9" Type="http://schemas.openxmlformats.org/officeDocument/2006/relationships/image" Target="../media/image3.jpeg"/></Relationships>
</file>

<file path=ppt/slideLayouts/_rels/slideLayout215.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674.xml"/><Relationship Id="rId7" Type="http://schemas.openxmlformats.org/officeDocument/2006/relationships/tags" Target="../tags/tag678.xml"/><Relationship Id="rId12" Type="http://schemas.openxmlformats.org/officeDocument/2006/relationships/image" Target="../media/image4.emf"/><Relationship Id="rId2" Type="http://schemas.openxmlformats.org/officeDocument/2006/relationships/tags" Target="../tags/tag673.xml"/><Relationship Id="rId1" Type="http://schemas.openxmlformats.org/officeDocument/2006/relationships/vmlDrawing" Target="../drawings/vmlDrawing169.vml"/><Relationship Id="rId6" Type="http://schemas.openxmlformats.org/officeDocument/2006/relationships/tags" Target="../tags/tag677.xml"/><Relationship Id="rId11" Type="http://schemas.openxmlformats.org/officeDocument/2006/relationships/image" Target="../media/image5.png"/><Relationship Id="rId5" Type="http://schemas.openxmlformats.org/officeDocument/2006/relationships/tags" Target="../tags/tag676.xml"/><Relationship Id="rId10" Type="http://schemas.openxmlformats.org/officeDocument/2006/relationships/oleObject" Target="../embeddings/oleObject183.bin"/><Relationship Id="rId4" Type="http://schemas.openxmlformats.org/officeDocument/2006/relationships/tags" Target="../tags/tag675.xml"/><Relationship Id="rId9" Type="http://schemas.openxmlformats.org/officeDocument/2006/relationships/image" Target="../media/image6.jpeg"/></Relationships>
</file>

<file path=ppt/slideLayouts/_rels/slideLayout216.xml.rels><?xml version="1.0" encoding="UTF-8" standalone="yes"?>
<Relationships xmlns="http://schemas.openxmlformats.org/package/2006/relationships"><Relationship Id="rId3" Type="http://schemas.openxmlformats.org/officeDocument/2006/relationships/tags" Target="../tags/tag680.xml"/><Relationship Id="rId7" Type="http://schemas.openxmlformats.org/officeDocument/2006/relationships/oleObject" Target="../embeddings/oleObject184.bin"/><Relationship Id="rId2" Type="http://schemas.openxmlformats.org/officeDocument/2006/relationships/tags" Target="../tags/tag679.xml"/><Relationship Id="rId1" Type="http://schemas.openxmlformats.org/officeDocument/2006/relationships/vmlDrawing" Target="../drawings/vmlDrawing170.vml"/><Relationship Id="rId6" Type="http://schemas.openxmlformats.org/officeDocument/2006/relationships/image" Target="../media/image7.jpeg"/><Relationship Id="rId5" Type="http://schemas.openxmlformats.org/officeDocument/2006/relationships/slideMaster" Target="../slideMasters/slideMaster25.xml"/><Relationship Id="rId4" Type="http://schemas.openxmlformats.org/officeDocument/2006/relationships/tags" Target="../tags/tag681.xml"/></Relationships>
</file>

<file path=ppt/slideLayouts/_rels/slideLayout217.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682.xml"/><Relationship Id="rId1" Type="http://schemas.openxmlformats.org/officeDocument/2006/relationships/vmlDrawing" Target="../drawings/vmlDrawing171.vml"/><Relationship Id="rId4" Type="http://schemas.openxmlformats.org/officeDocument/2006/relationships/oleObject" Target="../embeddings/oleObject185.bin"/></Relationships>
</file>

<file path=ppt/slideLayouts/_rels/slideLayout218.xml.rels><?xml version="1.0" encoding="UTF-8" standalone="yes"?>
<Relationships xmlns="http://schemas.openxmlformats.org/package/2006/relationships"><Relationship Id="rId3" Type="http://schemas.openxmlformats.org/officeDocument/2006/relationships/tags" Target="../tags/tag684.xml"/><Relationship Id="rId2" Type="http://schemas.openxmlformats.org/officeDocument/2006/relationships/tags" Target="../tags/tag683.xml"/><Relationship Id="rId1" Type="http://schemas.openxmlformats.org/officeDocument/2006/relationships/vmlDrawing" Target="../drawings/vmlDrawing172.vml"/><Relationship Id="rId6" Type="http://schemas.openxmlformats.org/officeDocument/2006/relationships/oleObject" Target="../embeddings/oleObject186.bin"/><Relationship Id="rId5" Type="http://schemas.openxmlformats.org/officeDocument/2006/relationships/slideMaster" Target="../slideMasters/slideMaster25.xml"/><Relationship Id="rId4" Type="http://schemas.openxmlformats.org/officeDocument/2006/relationships/tags" Target="../tags/tag685.xml"/></Relationships>
</file>

<file path=ppt/slideLayouts/_rels/slideLayout219.xml.rels><?xml version="1.0" encoding="UTF-8" standalone="yes"?>
<Relationships xmlns="http://schemas.openxmlformats.org/package/2006/relationships"><Relationship Id="rId3" Type="http://schemas.openxmlformats.org/officeDocument/2006/relationships/tags" Target="../tags/tag687.xml"/><Relationship Id="rId2" Type="http://schemas.openxmlformats.org/officeDocument/2006/relationships/tags" Target="../tags/tag686.xml"/><Relationship Id="rId1" Type="http://schemas.openxmlformats.org/officeDocument/2006/relationships/vmlDrawing" Target="../drawings/vmlDrawing173.vml"/><Relationship Id="rId6" Type="http://schemas.openxmlformats.org/officeDocument/2006/relationships/oleObject" Target="../embeddings/oleObject187.bin"/><Relationship Id="rId5" Type="http://schemas.openxmlformats.org/officeDocument/2006/relationships/slideMaster" Target="../slideMasters/slideMaster25.xml"/><Relationship Id="rId4" Type="http://schemas.openxmlformats.org/officeDocument/2006/relationships/tags" Target="../tags/tag68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4.xml"/><Relationship Id="rId5" Type="http://schemas.openxmlformats.org/officeDocument/2006/relationships/image" Target="../media/image31.png"/><Relationship Id="rId4" Type="http://schemas.openxmlformats.org/officeDocument/2006/relationships/image" Target="../media/image26.png"/></Relationships>
</file>

<file path=ppt/slideLayouts/_rels/slideLayout220.xml.rels><?xml version="1.0" encoding="UTF-8" standalone="yes"?>
<Relationships xmlns="http://schemas.openxmlformats.org/package/2006/relationships"><Relationship Id="rId8" Type="http://schemas.openxmlformats.org/officeDocument/2006/relationships/oleObject" Target="../embeddings/oleObject188.bin"/><Relationship Id="rId3" Type="http://schemas.openxmlformats.org/officeDocument/2006/relationships/tags" Target="../tags/tag690.xml"/><Relationship Id="rId7" Type="http://schemas.openxmlformats.org/officeDocument/2006/relationships/slideMaster" Target="../slideMasters/slideMaster25.xml"/><Relationship Id="rId2" Type="http://schemas.openxmlformats.org/officeDocument/2006/relationships/tags" Target="../tags/tag689.xml"/><Relationship Id="rId1" Type="http://schemas.openxmlformats.org/officeDocument/2006/relationships/vmlDrawing" Target="../drawings/vmlDrawing174.vml"/><Relationship Id="rId6" Type="http://schemas.openxmlformats.org/officeDocument/2006/relationships/tags" Target="../tags/tag693.xml"/><Relationship Id="rId5" Type="http://schemas.openxmlformats.org/officeDocument/2006/relationships/tags" Target="../tags/tag692.xml"/><Relationship Id="rId4" Type="http://schemas.openxmlformats.org/officeDocument/2006/relationships/tags" Target="../tags/tag69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2.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Master" Target="../slideMasters/slideMaster25.xml"/><Relationship Id="rId1" Type="http://schemas.openxmlformats.org/officeDocument/2006/relationships/vmlDrawing" Target="../drawings/vmlDrawing175.v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4.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03.xml"/><Relationship Id="rId7" Type="http://schemas.openxmlformats.org/officeDocument/2006/relationships/tags" Target="../tags/tag707.xml"/><Relationship Id="rId12" Type="http://schemas.openxmlformats.org/officeDocument/2006/relationships/image" Target="../media/image5.png"/><Relationship Id="rId2" Type="http://schemas.openxmlformats.org/officeDocument/2006/relationships/tags" Target="../tags/tag702.xml"/><Relationship Id="rId1" Type="http://schemas.openxmlformats.org/officeDocument/2006/relationships/vmlDrawing" Target="../drawings/vmlDrawing177.vml"/><Relationship Id="rId6" Type="http://schemas.openxmlformats.org/officeDocument/2006/relationships/tags" Target="../tags/tag706.xml"/><Relationship Id="rId11" Type="http://schemas.openxmlformats.org/officeDocument/2006/relationships/image" Target="../media/image4.emf"/><Relationship Id="rId5" Type="http://schemas.openxmlformats.org/officeDocument/2006/relationships/tags" Target="../tags/tag705.xml"/><Relationship Id="rId10" Type="http://schemas.openxmlformats.org/officeDocument/2006/relationships/oleObject" Target="../embeddings/oleObject191.bin"/><Relationship Id="rId4" Type="http://schemas.openxmlformats.org/officeDocument/2006/relationships/tags" Target="../tags/tag704.xml"/><Relationship Id="rId9" Type="http://schemas.openxmlformats.org/officeDocument/2006/relationships/image" Target="../media/image3.jpeg"/></Relationships>
</file>

<file path=ppt/slideLayouts/_rels/slideLayout225.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09.xml"/><Relationship Id="rId7" Type="http://schemas.openxmlformats.org/officeDocument/2006/relationships/tags" Target="../tags/tag713.xml"/><Relationship Id="rId12" Type="http://schemas.openxmlformats.org/officeDocument/2006/relationships/image" Target="../media/image4.emf"/><Relationship Id="rId2" Type="http://schemas.openxmlformats.org/officeDocument/2006/relationships/tags" Target="../tags/tag708.xml"/><Relationship Id="rId1" Type="http://schemas.openxmlformats.org/officeDocument/2006/relationships/vmlDrawing" Target="../drawings/vmlDrawing178.vml"/><Relationship Id="rId6" Type="http://schemas.openxmlformats.org/officeDocument/2006/relationships/tags" Target="../tags/tag712.xml"/><Relationship Id="rId11" Type="http://schemas.openxmlformats.org/officeDocument/2006/relationships/image" Target="../media/image5.png"/><Relationship Id="rId5" Type="http://schemas.openxmlformats.org/officeDocument/2006/relationships/tags" Target="../tags/tag711.xml"/><Relationship Id="rId10" Type="http://schemas.openxmlformats.org/officeDocument/2006/relationships/oleObject" Target="../embeddings/oleObject192.bin"/><Relationship Id="rId4" Type="http://schemas.openxmlformats.org/officeDocument/2006/relationships/tags" Target="../tags/tag710.xml"/><Relationship Id="rId9" Type="http://schemas.openxmlformats.org/officeDocument/2006/relationships/image" Target="../media/image6.jpeg"/></Relationships>
</file>

<file path=ppt/slideLayouts/_rels/slideLayout226.xml.rels><?xml version="1.0" encoding="UTF-8" standalone="yes"?>
<Relationships xmlns="http://schemas.openxmlformats.org/package/2006/relationships"><Relationship Id="rId3" Type="http://schemas.openxmlformats.org/officeDocument/2006/relationships/tags" Target="../tags/tag715.xml"/><Relationship Id="rId7" Type="http://schemas.openxmlformats.org/officeDocument/2006/relationships/oleObject" Target="../embeddings/oleObject193.bin"/><Relationship Id="rId2" Type="http://schemas.openxmlformats.org/officeDocument/2006/relationships/tags" Target="../tags/tag714.xml"/><Relationship Id="rId1" Type="http://schemas.openxmlformats.org/officeDocument/2006/relationships/vmlDrawing" Target="../drawings/vmlDrawing179.vml"/><Relationship Id="rId6" Type="http://schemas.openxmlformats.org/officeDocument/2006/relationships/image" Target="../media/image7.jpeg"/><Relationship Id="rId5" Type="http://schemas.openxmlformats.org/officeDocument/2006/relationships/slideMaster" Target="../slideMasters/slideMaster26.xml"/><Relationship Id="rId4" Type="http://schemas.openxmlformats.org/officeDocument/2006/relationships/tags" Target="../tags/tag716.xml"/></Relationships>
</file>

<file path=ppt/slideLayouts/_rels/slideLayout227.xml.rels><?xml version="1.0" encoding="UTF-8" standalone="yes"?>
<Relationships xmlns="http://schemas.openxmlformats.org/package/2006/relationships"><Relationship Id="rId3" Type="http://schemas.openxmlformats.org/officeDocument/2006/relationships/slideMaster" Target="../slideMasters/slideMaster26.xml"/><Relationship Id="rId2" Type="http://schemas.openxmlformats.org/officeDocument/2006/relationships/tags" Target="../tags/tag717.xml"/><Relationship Id="rId1" Type="http://schemas.openxmlformats.org/officeDocument/2006/relationships/vmlDrawing" Target="../drawings/vmlDrawing180.vml"/><Relationship Id="rId4" Type="http://schemas.openxmlformats.org/officeDocument/2006/relationships/oleObject" Target="../embeddings/oleObject194.bin"/></Relationships>
</file>

<file path=ppt/slideLayouts/_rels/slideLayout228.xml.rels><?xml version="1.0" encoding="UTF-8" standalone="yes"?>
<Relationships xmlns="http://schemas.openxmlformats.org/package/2006/relationships"><Relationship Id="rId3" Type="http://schemas.openxmlformats.org/officeDocument/2006/relationships/tags" Target="../tags/tag719.xml"/><Relationship Id="rId2" Type="http://schemas.openxmlformats.org/officeDocument/2006/relationships/tags" Target="../tags/tag718.xml"/><Relationship Id="rId1" Type="http://schemas.openxmlformats.org/officeDocument/2006/relationships/vmlDrawing" Target="../drawings/vmlDrawing181.vml"/><Relationship Id="rId6" Type="http://schemas.openxmlformats.org/officeDocument/2006/relationships/oleObject" Target="../embeddings/oleObject195.bin"/><Relationship Id="rId5" Type="http://schemas.openxmlformats.org/officeDocument/2006/relationships/slideMaster" Target="../slideMasters/slideMaster26.xml"/><Relationship Id="rId4" Type="http://schemas.openxmlformats.org/officeDocument/2006/relationships/tags" Target="../tags/tag720.xml"/></Relationships>
</file>

<file path=ppt/slideLayouts/_rels/slideLayout229.xml.rels><?xml version="1.0" encoding="UTF-8" standalone="yes"?>
<Relationships xmlns="http://schemas.openxmlformats.org/package/2006/relationships"><Relationship Id="rId3" Type="http://schemas.openxmlformats.org/officeDocument/2006/relationships/tags" Target="../tags/tag722.xml"/><Relationship Id="rId2" Type="http://schemas.openxmlformats.org/officeDocument/2006/relationships/tags" Target="../tags/tag721.xml"/><Relationship Id="rId1" Type="http://schemas.openxmlformats.org/officeDocument/2006/relationships/vmlDrawing" Target="../drawings/vmlDrawing182.vml"/><Relationship Id="rId6" Type="http://schemas.openxmlformats.org/officeDocument/2006/relationships/oleObject" Target="../embeddings/oleObject196.bin"/><Relationship Id="rId5" Type="http://schemas.openxmlformats.org/officeDocument/2006/relationships/slideMaster" Target="../slideMasters/slideMaster26.xml"/><Relationship Id="rId4" Type="http://schemas.openxmlformats.org/officeDocument/2006/relationships/tags" Target="../tags/tag723.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www.google.co.in/url?sa=i&amp;rct=j&amp;q=&amp;esrc=s&amp;source=images&amp;cd=&amp;cad=rja&amp;uact=8&amp;ved=0ahUKEwil946Fm9vKAhWDrxoKHc33DxgQjRwIBw&amp;url=http://iif.co.nz/odds-ends/post-it-notes-surprisingly-persuasive/&amp;psig=AFQjCNG5JJC76KUui0a-oC0GKePF5Omyvg&amp;ust=1454575653688874" TargetMode="External"/><Relationship Id="rId7" Type="http://schemas.openxmlformats.org/officeDocument/2006/relationships/image" Target="../media/image31.png"/><Relationship Id="rId2" Type="http://schemas.openxmlformats.org/officeDocument/2006/relationships/slideMaster" Target="../slideMasters/slideMaster4.xml"/><Relationship Id="rId1" Type="http://schemas.openxmlformats.org/officeDocument/2006/relationships/tags" Target="../tags/tag57.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32.jpeg"/></Relationships>
</file>

<file path=ppt/slideLayouts/_rels/slideLayout230.xml.rels><?xml version="1.0" encoding="UTF-8" standalone="yes"?>
<Relationships xmlns="http://schemas.openxmlformats.org/package/2006/relationships"><Relationship Id="rId8" Type="http://schemas.openxmlformats.org/officeDocument/2006/relationships/oleObject" Target="../embeddings/oleObject197.bin"/><Relationship Id="rId3" Type="http://schemas.openxmlformats.org/officeDocument/2006/relationships/tags" Target="../tags/tag725.xml"/><Relationship Id="rId7" Type="http://schemas.openxmlformats.org/officeDocument/2006/relationships/slideMaster" Target="../slideMasters/slideMaster26.xml"/><Relationship Id="rId2" Type="http://schemas.openxmlformats.org/officeDocument/2006/relationships/tags" Target="../tags/tag724.xml"/><Relationship Id="rId1" Type="http://schemas.openxmlformats.org/officeDocument/2006/relationships/vmlDrawing" Target="../drawings/vmlDrawing183.vml"/><Relationship Id="rId6" Type="http://schemas.openxmlformats.org/officeDocument/2006/relationships/tags" Target="../tags/tag728.xml"/><Relationship Id="rId5" Type="http://schemas.openxmlformats.org/officeDocument/2006/relationships/tags" Target="../tags/tag727.xml"/><Relationship Id="rId4" Type="http://schemas.openxmlformats.org/officeDocument/2006/relationships/tags" Target="../tags/tag72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2.xml.rels><?xml version="1.0" encoding="UTF-8" standalone="yes"?>
<Relationships xmlns="http://schemas.openxmlformats.org/package/2006/relationships"><Relationship Id="rId3" Type="http://schemas.openxmlformats.org/officeDocument/2006/relationships/oleObject" Target="../embeddings/oleObject198.bin"/><Relationship Id="rId2" Type="http://schemas.openxmlformats.org/officeDocument/2006/relationships/slideMaster" Target="../slideMasters/slideMaster26.xml"/><Relationship Id="rId1" Type="http://schemas.openxmlformats.org/officeDocument/2006/relationships/vmlDrawing" Target="../drawings/vmlDrawing184.v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4.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738.xml"/><Relationship Id="rId7" Type="http://schemas.openxmlformats.org/officeDocument/2006/relationships/tags" Target="../tags/tag742.xml"/><Relationship Id="rId12" Type="http://schemas.openxmlformats.org/officeDocument/2006/relationships/image" Target="../media/image5.png"/><Relationship Id="rId2" Type="http://schemas.openxmlformats.org/officeDocument/2006/relationships/tags" Target="../tags/tag737.xml"/><Relationship Id="rId1" Type="http://schemas.openxmlformats.org/officeDocument/2006/relationships/vmlDrawing" Target="../drawings/vmlDrawing186.vml"/><Relationship Id="rId6" Type="http://schemas.openxmlformats.org/officeDocument/2006/relationships/tags" Target="../tags/tag741.xml"/><Relationship Id="rId11" Type="http://schemas.openxmlformats.org/officeDocument/2006/relationships/image" Target="../media/image4.emf"/><Relationship Id="rId5" Type="http://schemas.openxmlformats.org/officeDocument/2006/relationships/tags" Target="../tags/tag740.xml"/><Relationship Id="rId10" Type="http://schemas.openxmlformats.org/officeDocument/2006/relationships/oleObject" Target="../embeddings/oleObject200.bin"/><Relationship Id="rId4" Type="http://schemas.openxmlformats.org/officeDocument/2006/relationships/tags" Target="../tags/tag739.xml"/><Relationship Id="rId9" Type="http://schemas.openxmlformats.org/officeDocument/2006/relationships/image" Target="../media/image3.jpeg"/></Relationships>
</file>

<file path=ppt/slideLayouts/_rels/slideLayout235.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744.xml"/><Relationship Id="rId7" Type="http://schemas.openxmlformats.org/officeDocument/2006/relationships/tags" Target="../tags/tag748.xml"/><Relationship Id="rId12" Type="http://schemas.openxmlformats.org/officeDocument/2006/relationships/image" Target="../media/image4.emf"/><Relationship Id="rId2" Type="http://schemas.openxmlformats.org/officeDocument/2006/relationships/tags" Target="../tags/tag743.xml"/><Relationship Id="rId1" Type="http://schemas.openxmlformats.org/officeDocument/2006/relationships/vmlDrawing" Target="../drawings/vmlDrawing187.vml"/><Relationship Id="rId6" Type="http://schemas.openxmlformats.org/officeDocument/2006/relationships/tags" Target="../tags/tag747.xml"/><Relationship Id="rId11" Type="http://schemas.openxmlformats.org/officeDocument/2006/relationships/image" Target="../media/image5.png"/><Relationship Id="rId5" Type="http://schemas.openxmlformats.org/officeDocument/2006/relationships/tags" Target="../tags/tag746.xml"/><Relationship Id="rId10" Type="http://schemas.openxmlformats.org/officeDocument/2006/relationships/oleObject" Target="../embeddings/oleObject201.bin"/><Relationship Id="rId4" Type="http://schemas.openxmlformats.org/officeDocument/2006/relationships/tags" Target="../tags/tag745.xml"/><Relationship Id="rId9" Type="http://schemas.openxmlformats.org/officeDocument/2006/relationships/image" Target="../media/image6.jpeg"/></Relationships>
</file>

<file path=ppt/slideLayouts/_rels/slideLayout236.xml.rels><?xml version="1.0" encoding="UTF-8" standalone="yes"?>
<Relationships xmlns="http://schemas.openxmlformats.org/package/2006/relationships"><Relationship Id="rId3" Type="http://schemas.openxmlformats.org/officeDocument/2006/relationships/tags" Target="../tags/tag750.xml"/><Relationship Id="rId7" Type="http://schemas.openxmlformats.org/officeDocument/2006/relationships/oleObject" Target="../embeddings/oleObject202.bin"/><Relationship Id="rId2" Type="http://schemas.openxmlformats.org/officeDocument/2006/relationships/tags" Target="../tags/tag749.xml"/><Relationship Id="rId1" Type="http://schemas.openxmlformats.org/officeDocument/2006/relationships/vmlDrawing" Target="../drawings/vmlDrawing188.vml"/><Relationship Id="rId6" Type="http://schemas.openxmlformats.org/officeDocument/2006/relationships/image" Target="../media/image7.jpeg"/><Relationship Id="rId5" Type="http://schemas.openxmlformats.org/officeDocument/2006/relationships/slideMaster" Target="../slideMasters/slideMaster27.xml"/><Relationship Id="rId4" Type="http://schemas.openxmlformats.org/officeDocument/2006/relationships/tags" Target="../tags/tag751.xml"/></Relationships>
</file>

<file path=ppt/slideLayouts/_rels/slideLayout237.xml.rels><?xml version="1.0" encoding="UTF-8" standalone="yes"?>
<Relationships xmlns="http://schemas.openxmlformats.org/package/2006/relationships"><Relationship Id="rId3" Type="http://schemas.openxmlformats.org/officeDocument/2006/relationships/slideMaster" Target="../slideMasters/slideMaster27.xml"/><Relationship Id="rId2" Type="http://schemas.openxmlformats.org/officeDocument/2006/relationships/tags" Target="../tags/tag752.xml"/><Relationship Id="rId1" Type="http://schemas.openxmlformats.org/officeDocument/2006/relationships/vmlDrawing" Target="../drawings/vmlDrawing189.vml"/><Relationship Id="rId4" Type="http://schemas.openxmlformats.org/officeDocument/2006/relationships/oleObject" Target="../embeddings/oleObject203.bin"/></Relationships>
</file>

<file path=ppt/slideLayouts/_rels/slideLayout238.xml.rels><?xml version="1.0" encoding="UTF-8" standalone="yes"?>
<Relationships xmlns="http://schemas.openxmlformats.org/package/2006/relationships"><Relationship Id="rId3" Type="http://schemas.openxmlformats.org/officeDocument/2006/relationships/tags" Target="../tags/tag754.xml"/><Relationship Id="rId2" Type="http://schemas.openxmlformats.org/officeDocument/2006/relationships/tags" Target="../tags/tag753.xml"/><Relationship Id="rId1" Type="http://schemas.openxmlformats.org/officeDocument/2006/relationships/vmlDrawing" Target="../drawings/vmlDrawing190.vml"/><Relationship Id="rId6" Type="http://schemas.openxmlformats.org/officeDocument/2006/relationships/oleObject" Target="../embeddings/oleObject204.bin"/><Relationship Id="rId5" Type="http://schemas.openxmlformats.org/officeDocument/2006/relationships/slideMaster" Target="../slideMasters/slideMaster27.xml"/><Relationship Id="rId4" Type="http://schemas.openxmlformats.org/officeDocument/2006/relationships/tags" Target="../tags/tag755.xml"/></Relationships>
</file>

<file path=ppt/slideLayouts/_rels/slideLayout239.xml.rels><?xml version="1.0" encoding="UTF-8" standalone="yes"?>
<Relationships xmlns="http://schemas.openxmlformats.org/package/2006/relationships"><Relationship Id="rId3" Type="http://schemas.openxmlformats.org/officeDocument/2006/relationships/tags" Target="../tags/tag757.xml"/><Relationship Id="rId2" Type="http://schemas.openxmlformats.org/officeDocument/2006/relationships/tags" Target="../tags/tag756.xml"/><Relationship Id="rId1" Type="http://schemas.openxmlformats.org/officeDocument/2006/relationships/vmlDrawing" Target="../drawings/vmlDrawing191.vml"/><Relationship Id="rId6" Type="http://schemas.openxmlformats.org/officeDocument/2006/relationships/oleObject" Target="../embeddings/oleObject205.bin"/><Relationship Id="rId5" Type="http://schemas.openxmlformats.org/officeDocument/2006/relationships/slideMaster" Target="../slideMasters/slideMaster27.xml"/><Relationship Id="rId4" Type="http://schemas.openxmlformats.org/officeDocument/2006/relationships/tags" Target="../tags/tag75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4.xml"/><Relationship Id="rId1" Type="http://schemas.openxmlformats.org/officeDocument/2006/relationships/tags" Target="../tags/tag58.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240.xml.rels><?xml version="1.0" encoding="UTF-8" standalone="yes"?>
<Relationships xmlns="http://schemas.openxmlformats.org/package/2006/relationships"><Relationship Id="rId8" Type="http://schemas.openxmlformats.org/officeDocument/2006/relationships/oleObject" Target="../embeddings/oleObject206.bin"/><Relationship Id="rId3" Type="http://schemas.openxmlformats.org/officeDocument/2006/relationships/tags" Target="../tags/tag760.xml"/><Relationship Id="rId7" Type="http://schemas.openxmlformats.org/officeDocument/2006/relationships/slideMaster" Target="../slideMasters/slideMaster27.xml"/><Relationship Id="rId2" Type="http://schemas.openxmlformats.org/officeDocument/2006/relationships/tags" Target="../tags/tag759.xml"/><Relationship Id="rId1" Type="http://schemas.openxmlformats.org/officeDocument/2006/relationships/vmlDrawing" Target="../drawings/vmlDrawing192.vml"/><Relationship Id="rId6" Type="http://schemas.openxmlformats.org/officeDocument/2006/relationships/tags" Target="../tags/tag763.xml"/><Relationship Id="rId5" Type="http://schemas.openxmlformats.org/officeDocument/2006/relationships/tags" Target="../tags/tag762.xml"/><Relationship Id="rId4" Type="http://schemas.openxmlformats.org/officeDocument/2006/relationships/tags" Target="../tags/tag76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2.xml.rels><?xml version="1.0" encoding="UTF-8" standalone="yes"?>
<Relationships xmlns="http://schemas.openxmlformats.org/package/2006/relationships"><Relationship Id="rId3" Type="http://schemas.openxmlformats.org/officeDocument/2006/relationships/oleObject" Target="../embeddings/oleObject207.bin"/><Relationship Id="rId2" Type="http://schemas.openxmlformats.org/officeDocument/2006/relationships/slideMaster" Target="../slideMasters/slideMaster27.xml"/><Relationship Id="rId1" Type="http://schemas.openxmlformats.org/officeDocument/2006/relationships/vmlDrawing" Target="../drawings/vmlDrawing193.v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Master" Target="../slideMasters/slideMaster28.xml"/><Relationship Id="rId7" Type="http://schemas.openxmlformats.org/officeDocument/2006/relationships/image" Target="../media/image19.png"/><Relationship Id="rId2" Type="http://schemas.openxmlformats.org/officeDocument/2006/relationships/tags" Target="../tags/tag772.xml"/><Relationship Id="rId1" Type="http://schemas.openxmlformats.org/officeDocument/2006/relationships/tags" Target="../tags/tag771.xml"/><Relationship Id="rId6"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8.xml"/><Relationship Id="rId4" Type="http://schemas.openxmlformats.org/officeDocument/2006/relationships/image" Target="../media/image51.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8.xml"/><Relationship Id="rId4" Type="http://schemas.openxmlformats.org/officeDocument/2006/relationships/image" Target="../media/image51.png"/></Relationships>
</file>

<file path=ppt/slideLayouts/_rels/slideLayout247.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773.xml"/><Relationship Id="rId1" Type="http://schemas.openxmlformats.org/officeDocument/2006/relationships/vmlDrawing" Target="../drawings/vmlDrawing195.vml"/><Relationship Id="rId6" Type="http://schemas.openxmlformats.org/officeDocument/2006/relationships/oleObject" Target="../embeddings/oleObject210.bin"/><Relationship Id="rId5" Type="http://schemas.openxmlformats.org/officeDocument/2006/relationships/oleObject" Target="../embeddings/oleObject209.bin"/><Relationship Id="rId4" Type="http://schemas.openxmlformats.org/officeDocument/2006/relationships/image" Target="../media/image57.jpeg"/></Relationships>
</file>

<file path=ppt/slideLayouts/_rels/slideLayout248.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774.xml"/><Relationship Id="rId1" Type="http://schemas.openxmlformats.org/officeDocument/2006/relationships/vmlDrawing" Target="../drawings/vmlDrawing196.vml"/><Relationship Id="rId6" Type="http://schemas.openxmlformats.org/officeDocument/2006/relationships/oleObject" Target="../embeddings/oleObject212.bin"/><Relationship Id="rId5" Type="http://schemas.openxmlformats.org/officeDocument/2006/relationships/oleObject" Target="../embeddings/oleObject211.bin"/><Relationship Id="rId4" Type="http://schemas.openxmlformats.org/officeDocument/2006/relationships/image" Target="../media/image58.jpeg"/></Relationships>
</file>

<file path=ppt/slideLayouts/_rels/slideLayout249.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775.xml"/><Relationship Id="rId1" Type="http://schemas.openxmlformats.org/officeDocument/2006/relationships/vmlDrawing" Target="../drawings/vmlDrawing197.vml"/><Relationship Id="rId6" Type="http://schemas.openxmlformats.org/officeDocument/2006/relationships/oleObject" Target="../embeddings/oleObject214.bin"/><Relationship Id="rId5" Type="http://schemas.openxmlformats.org/officeDocument/2006/relationships/oleObject" Target="../embeddings/oleObject213.bin"/><Relationship Id="rId4" Type="http://schemas.openxmlformats.org/officeDocument/2006/relationships/image" Target="../media/image59.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250.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785.xml"/><Relationship Id="rId7" Type="http://schemas.openxmlformats.org/officeDocument/2006/relationships/tags" Target="../tags/tag789.xml"/><Relationship Id="rId12" Type="http://schemas.openxmlformats.org/officeDocument/2006/relationships/image" Target="../media/image5.png"/><Relationship Id="rId2" Type="http://schemas.openxmlformats.org/officeDocument/2006/relationships/tags" Target="../tags/tag784.xml"/><Relationship Id="rId1" Type="http://schemas.openxmlformats.org/officeDocument/2006/relationships/vmlDrawing" Target="../drawings/vmlDrawing199.vml"/><Relationship Id="rId6" Type="http://schemas.openxmlformats.org/officeDocument/2006/relationships/tags" Target="../tags/tag788.xml"/><Relationship Id="rId11" Type="http://schemas.openxmlformats.org/officeDocument/2006/relationships/image" Target="../media/image4.emf"/><Relationship Id="rId5" Type="http://schemas.openxmlformats.org/officeDocument/2006/relationships/tags" Target="../tags/tag787.xml"/><Relationship Id="rId10" Type="http://schemas.openxmlformats.org/officeDocument/2006/relationships/oleObject" Target="../embeddings/oleObject216.bin"/><Relationship Id="rId4" Type="http://schemas.openxmlformats.org/officeDocument/2006/relationships/tags" Target="../tags/tag786.xml"/><Relationship Id="rId9" Type="http://schemas.openxmlformats.org/officeDocument/2006/relationships/image" Target="../media/image3.jpeg"/></Relationships>
</file>

<file path=ppt/slideLayouts/_rels/slideLayout251.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791.xml"/><Relationship Id="rId7" Type="http://schemas.openxmlformats.org/officeDocument/2006/relationships/tags" Target="../tags/tag795.xml"/><Relationship Id="rId12" Type="http://schemas.openxmlformats.org/officeDocument/2006/relationships/image" Target="../media/image4.emf"/><Relationship Id="rId2" Type="http://schemas.openxmlformats.org/officeDocument/2006/relationships/tags" Target="../tags/tag790.xml"/><Relationship Id="rId1" Type="http://schemas.openxmlformats.org/officeDocument/2006/relationships/vmlDrawing" Target="../drawings/vmlDrawing200.vml"/><Relationship Id="rId6" Type="http://schemas.openxmlformats.org/officeDocument/2006/relationships/tags" Target="../tags/tag794.xml"/><Relationship Id="rId11" Type="http://schemas.openxmlformats.org/officeDocument/2006/relationships/image" Target="../media/image5.png"/><Relationship Id="rId5" Type="http://schemas.openxmlformats.org/officeDocument/2006/relationships/tags" Target="../tags/tag793.xml"/><Relationship Id="rId10" Type="http://schemas.openxmlformats.org/officeDocument/2006/relationships/oleObject" Target="../embeddings/oleObject217.bin"/><Relationship Id="rId4" Type="http://schemas.openxmlformats.org/officeDocument/2006/relationships/tags" Target="../tags/tag792.xml"/><Relationship Id="rId9" Type="http://schemas.openxmlformats.org/officeDocument/2006/relationships/image" Target="../media/image6.jpeg"/></Relationships>
</file>

<file path=ppt/slideLayouts/_rels/slideLayout252.xml.rels><?xml version="1.0" encoding="UTF-8" standalone="yes"?>
<Relationships xmlns="http://schemas.openxmlformats.org/package/2006/relationships"><Relationship Id="rId3" Type="http://schemas.openxmlformats.org/officeDocument/2006/relationships/tags" Target="../tags/tag797.xml"/><Relationship Id="rId7" Type="http://schemas.openxmlformats.org/officeDocument/2006/relationships/oleObject" Target="../embeddings/oleObject218.bin"/><Relationship Id="rId2" Type="http://schemas.openxmlformats.org/officeDocument/2006/relationships/tags" Target="../tags/tag796.xml"/><Relationship Id="rId1" Type="http://schemas.openxmlformats.org/officeDocument/2006/relationships/vmlDrawing" Target="../drawings/vmlDrawing201.vml"/><Relationship Id="rId6" Type="http://schemas.openxmlformats.org/officeDocument/2006/relationships/image" Target="../media/image7.jpeg"/><Relationship Id="rId5" Type="http://schemas.openxmlformats.org/officeDocument/2006/relationships/slideMaster" Target="../slideMasters/slideMaster29.xml"/><Relationship Id="rId4" Type="http://schemas.openxmlformats.org/officeDocument/2006/relationships/tags" Target="../tags/tag798.xml"/></Relationships>
</file>

<file path=ppt/slideLayouts/_rels/slideLayout253.xml.rels><?xml version="1.0" encoding="UTF-8" standalone="yes"?>
<Relationships xmlns="http://schemas.openxmlformats.org/package/2006/relationships"><Relationship Id="rId3" Type="http://schemas.openxmlformats.org/officeDocument/2006/relationships/slideMaster" Target="../slideMasters/slideMaster29.xml"/><Relationship Id="rId2" Type="http://schemas.openxmlformats.org/officeDocument/2006/relationships/tags" Target="../tags/tag799.xml"/><Relationship Id="rId1" Type="http://schemas.openxmlformats.org/officeDocument/2006/relationships/vmlDrawing" Target="../drawings/vmlDrawing202.vml"/><Relationship Id="rId4" Type="http://schemas.openxmlformats.org/officeDocument/2006/relationships/oleObject" Target="../embeddings/oleObject219.bin"/></Relationships>
</file>

<file path=ppt/slideLayouts/_rels/slideLayout254.xml.rels><?xml version="1.0" encoding="UTF-8" standalone="yes"?>
<Relationships xmlns="http://schemas.openxmlformats.org/package/2006/relationships"><Relationship Id="rId3" Type="http://schemas.openxmlformats.org/officeDocument/2006/relationships/tags" Target="../tags/tag801.xml"/><Relationship Id="rId2" Type="http://schemas.openxmlformats.org/officeDocument/2006/relationships/tags" Target="../tags/tag800.xml"/><Relationship Id="rId1" Type="http://schemas.openxmlformats.org/officeDocument/2006/relationships/vmlDrawing" Target="../drawings/vmlDrawing203.vml"/><Relationship Id="rId6" Type="http://schemas.openxmlformats.org/officeDocument/2006/relationships/oleObject" Target="../embeddings/oleObject220.bin"/><Relationship Id="rId5" Type="http://schemas.openxmlformats.org/officeDocument/2006/relationships/slideMaster" Target="../slideMasters/slideMaster29.xml"/><Relationship Id="rId4" Type="http://schemas.openxmlformats.org/officeDocument/2006/relationships/tags" Target="../tags/tag802.xml"/></Relationships>
</file>

<file path=ppt/slideLayouts/_rels/slideLayout255.xml.rels><?xml version="1.0" encoding="UTF-8" standalone="yes"?>
<Relationships xmlns="http://schemas.openxmlformats.org/package/2006/relationships"><Relationship Id="rId3" Type="http://schemas.openxmlformats.org/officeDocument/2006/relationships/tags" Target="../tags/tag804.xml"/><Relationship Id="rId2" Type="http://schemas.openxmlformats.org/officeDocument/2006/relationships/tags" Target="../tags/tag803.xml"/><Relationship Id="rId1" Type="http://schemas.openxmlformats.org/officeDocument/2006/relationships/vmlDrawing" Target="../drawings/vmlDrawing204.vml"/><Relationship Id="rId6" Type="http://schemas.openxmlformats.org/officeDocument/2006/relationships/oleObject" Target="../embeddings/oleObject221.bin"/><Relationship Id="rId5" Type="http://schemas.openxmlformats.org/officeDocument/2006/relationships/slideMaster" Target="../slideMasters/slideMaster29.xml"/><Relationship Id="rId4" Type="http://schemas.openxmlformats.org/officeDocument/2006/relationships/tags" Target="../tags/tag805.xml"/></Relationships>
</file>

<file path=ppt/slideLayouts/_rels/slideLayout256.xml.rels><?xml version="1.0" encoding="UTF-8" standalone="yes"?>
<Relationships xmlns="http://schemas.openxmlformats.org/package/2006/relationships"><Relationship Id="rId8" Type="http://schemas.openxmlformats.org/officeDocument/2006/relationships/oleObject" Target="../embeddings/oleObject222.bin"/><Relationship Id="rId3" Type="http://schemas.openxmlformats.org/officeDocument/2006/relationships/tags" Target="../tags/tag807.xml"/><Relationship Id="rId7" Type="http://schemas.openxmlformats.org/officeDocument/2006/relationships/slideMaster" Target="../slideMasters/slideMaster29.xml"/><Relationship Id="rId2" Type="http://schemas.openxmlformats.org/officeDocument/2006/relationships/tags" Target="../tags/tag806.xml"/><Relationship Id="rId1" Type="http://schemas.openxmlformats.org/officeDocument/2006/relationships/vmlDrawing" Target="../drawings/vmlDrawing205.vml"/><Relationship Id="rId6" Type="http://schemas.openxmlformats.org/officeDocument/2006/relationships/tags" Target="../tags/tag810.xml"/><Relationship Id="rId5" Type="http://schemas.openxmlformats.org/officeDocument/2006/relationships/tags" Target="../tags/tag809.xml"/><Relationship Id="rId4" Type="http://schemas.openxmlformats.org/officeDocument/2006/relationships/tags" Target="../tags/tag80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58.xml.rels><?xml version="1.0" encoding="UTF-8" standalone="yes"?>
<Relationships xmlns="http://schemas.openxmlformats.org/package/2006/relationships"><Relationship Id="rId3" Type="http://schemas.openxmlformats.org/officeDocument/2006/relationships/oleObject" Target="../embeddings/oleObject223.bin"/><Relationship Id="rId2" Type="http://schemas.openxmlformats.org/officeDocument/2006/relationships/slideMaster" Target="../slideMasters/slideMaster29.xml"/><Relationship Id="rId1" Type="http://schemas.openxmlformats.org/officeDocument/2006/relationships/vmlDrawing" Target="../drawings/vmlDrawing206.v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jpeg"/><Relationship Id="rId1" Type="http://schemas.openxmlformats.org/officeDocument/2006/relationships/slideMaster" Target="../slideMasters/slideMaster4.xml"/><Relationship Id="rId5" Type="http://schemas.openxmlformats.org/officeDocument/2006/relationships/image" Target="../media/image31.png"/><Relationship Id="rId4" Type="http://schemas.openxmlformats.org/officeDocument/2006/relationships/image" Target="../media/image26.png"/></Relationships>
</file>

<file path=ppt/slideLayouts/_rels/slideLayout260.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820.xml"/><Relationship Id="rId7" Type="http://schemas.openxmlformats.org/officeDocument/2006/relationships/tags" Target="../tags/tag824.xml"/><Relationship Id="rId12" Type="http://schemas.openxmlformats.org/officeDocument/2006/relationships/image" Target="../media/image5.png"/><Relationship Id="rId2" Type="http://schemas.openxmlformats.org/officeDocument/2006/relationships/tags" Target="../tags/tag819.xml"/><Relationship Id="rId1" Type="http://schemas.openxmlformats.org/officeDocument/2006/relationships/vmlDrawing" Target="../drawings/vmlDrawing208.vml"/><Relationship Id="rId6" Type="http://schemas.openxmlformats.org/officeDocument/2006/relationships/tags" Target="../tags/tag823.xml"/><Relationship Id="rId11" Type="http://schemas.openxmlformats.org/officeDocument/2006/relationships/image" Target="../media/image4.emf"/><Relationship Id="rId5" Type="http://schemas.openxmlformats.org/officeDocument/2006/relationships/tags" Target="../tags/tag822.xml"/><Relationship Id="rId10" Type="http://schemas.openxmlformats.org/officeDocument/2006/relationships/oleObject" Target="../embeddings/oleObject225.bin"/><Relationship Id="rId4" Type="http://schemas.openxmlformats.org/officeDocument/2006/relationships/tags" Target="../tags/tag821.xml"/><Relationship Id="rId9" Type="http://schemas.openxmlformats.org/officeDocument/2006/relationships/image" Target="../media/image3.jpeg"/></Relationships>
</file>

<file path=ppt/slideLayouts/_rels/slideLayout261.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826.xml"/><Relationship Id="rId7" Type="http://schemas.openxmlformats.org/officeDocument/2006/relationships/tags" Target="../tags/tag830.xml"/><Relationship Id="rId12" Type="http://schemas.openxmlformats.org/officeDocument/2006/relationships/image" Target="../media/image4.emf"/><Relationship Id="rId2" Type="http://schemas.openxmlformats.org/officeDocument/2006/relationships/tags" Target="../tags/tag825.xml"/><Relationship Id="rId1" Type="http://schemas.openxmlformats.org/officeDocument/2006/relationships/vmlDrawing" Target="../drawings/vmlDrawing209.vml"/><Relationship Id="rId6" Type="http://schemas.openxmlformats.org/officeDocument/2006/relationships/tags" Target="../tags/tag829.xml"/><Relationship Id="rId11" Type="http://schemas.openxmlformats.org/officeDocument/2006/relationships/image" Target="../media/image5.png"/><Relationship Id="rId5" Type="http://schemas.openxmlformats.org/officeDocument/2006/relationships/tags" Target="../tags/tag828.xml"/><Relationship Id="rId10" Type="http://schemas.openxmlformats.org/officeDocument/2006/relationships/oleObject" Target="../embeddings/oleObject226.bin"/><Relationship Id="rId4" Type="http://schemas.openxmlformats.org/officeDocument/2006/relationships/tags" Target="../tags/tag827.xml"/><Relationship Id="rId9" Type="http://schemas.openxmlformats.org/officeDocument/2006/relationships/image" Target="../media/image6.jpeg"/></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832.xml"/><Relationship Id="rId7" Type="http://schemas.openxmlformats.org/officeDocument/2006/relationships/oleObject" Target="../embeddings/oleObject227.bin"/><Relationship Id="rId2" Type="http://schemas.openxmlformats.org/officeDocument/2006/relationships/tags" Target="../tags/tag831.xml"/><Relationship Id="rId1" Type="http://schemas.openxmlformats.org/officeDocument/2006/relationships/vmlDrawing" Target="../drawings/vmlDrawing210.vml"/><Relationship Id="rId6" Type="http://schemas.openxmlformats.org/officeDocument/2006/relationships/image" Target="../media/image7.jpeg"/><Relationship Id="rId5" Type="http://schemas.openxmlformats.org/officeDocument/2006/relationships/slideMaster" Target="../slideMasters/slideMaster30.xml"/><Relationship Id="rId4" Type="http://schemas.openxmlformats.org/officeDocument/2006/relationships/tags" Target="../tags/tag833.xml"/></Relationships>
</file>

<file path=ppt/slideLayouts/_rels/slideLayout263.xml.rels><?xml version="1.0" encoding="UTF-8" standalone="yes"?>
<Relationships xmlns="http://schemas.openxmlformats.org/package/2006/relationships"><Relationship Id="rId3" Type="http://schemas.openxmlformats.org/officeDocument/2006/relationships/slideMaster" Target="../slideMasters/slideMaster30.xml"/><Relationship Id="rId2" Type="http://schemas.openxmlformats.org/officeDocument/2006/relationships/tags" Target="../tags/tag834.xml"/><Relationship Id="rId1" Type="http://schemas.openxmlformats.org/officeDocument/2006/relationships/vmlDrawing" Target="../drawings/vmlDrawing211.vml"/><Relationship Id="rId4" Type="http://schemas.openxmlformats.org/officeDocument/2006/relationships/oleObject" Target="../embeddings/oleObject228.bin"/></Relationships>
</file>

<file path=ppt/slideLayouts/_rels/slideLayout264.xml.rels><?xml version="1.0" encoding="UTF-8" standalone="yes"?>
<Relationships xmlns="http://schemas.openxmlformats.org/package/2006/relationships"><Relationship Id="rId3" Type="http://schemas.openxmlformats.org/officeDocument/2006/relationships/tags" Target="../tags/tag836.xml"/><Relationship Id="rId2" Type="http://schemas.openxmlformats.org/officeDocument/2006/relationships/tags" Target="../tags/tag835.xml"/><Relationship Id="rId1" Type="http://schemas.openxmlformats.org/officeDocument/2006/relationships/vmlDrawing" Target="../drawings/vmlDrawing212.vml"/><Relationship Id="rId6" Type="http://schemas.openxmlformats.org/officeDocument/2006/relationships/oleObject" Target="../embeddings/oleObject229.bin"/><Relationship Id="rId5" Type="http://schemas.openxmlformats.org/officeDocument/2006/relationships/slideMaster" Target="../slideMasters/slideMaster30.xml"/><Relationship Id="rId4" Type="http://schemas.openxmlformats.org/officeDocument/2006/relationships/tags" Target="../tags/tag837.xml"/></Relationships>
</file>

<file path=ppt/slideLayouts/_rels/slideLayout265.xml.rels><?xml version="1.0" encoding="UTF-8" standalone="yes"?>
<Relationships xmlns="http://schemas.openxmlformats.org/package/2006/relationships"><Relationship Id="rId3" Type="http://schemas.openxmlformats.org/officeDocument/2006/relationships/tags" Target="../tags/tag839.xml"/><Relationship Id="rId2" Type="http://schemas.openxmlformats.org/officeDocument/2006/relationships/tags" Target="../tags/tag838.xml"/><Relationship Id="rId1" Type="http://schemas.openxmlformats.org/officeDocument/2006/relationships/vmlDrawing" Target="../drawings/vmlDrawing213.vml"/><Relationship Id="rId6" Type="http://schemas.openxmlformats.org/officeDocument/2006/relationships/oleObject" Target="../embeddings/oleObject230.bin"/><Relationship Id="rId5" Type="http://schemas.openxmlformats.org/officeDocument/2006/relationships/slideMaster" Target="../slideMasters/slideMaster30.xml"/><Relationship Id="rId4" Type="http://schemas.openxmlformats.org/officeDocument/2006/relationships/tags" Target="../tags/tag840.xml"/></Relationships>
</file>

<file path=ppt/slideLayouts/_rels/slideLayout266.xml.rels><?xml version="1.0" encoding="UTF-8" standalone="yes"?>
<Relationships xmlns="http://schemas.openxmlformats.org/package/2006/relationships"><Relationship Id="rId8" Type="http://schemas.openxmlformats.org/officeDocument/2006/relationships/oleObject" Target="../embeddings/oleObject231.bin"/><Relationship Id="rId3" Type="http://schemas.openxmlformats.org/officeDocument/2006/relationships/tags" Target="../tags/tag842.xml"/><Relationship Id="rId7" Type="http://schemas.openxmlformats.org/officeDocument/2006/relationships/slideMaster" Target="../slideMasters/slideMaster30.xml"/><Relationship Id="rId2" Type="http://schemas.openxmlformats.org/officeDocument/2006/relationships/tags" Target="../tags/tag841.xml"/><Relationship Id="rId1" Type="http://schemas.openxmlformats.org/officeDocument/2006/relationships/vmlDrawing" Target="../drawings/vmlDrawing214.vml"/><Relationship Id="rId6" Type="http://schemas.openxmlformats.org/officeDocument/2006/relationships/tags" Target="../tags/tag845.xml"/><Relationship Id="rId5" Type="http://schemas.openxmlformats.org/officeDocument/2006/relationships/tags" Target="../tags/tag844.xml"/><Relationship Id="rId4" Type="http://schemas.openxmlformats.org/officeDocument/2006/relationships/tags" Target="../tags/tag84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68.xml.rels><?xml version="1.0" encoding="UTF-8" standalone="yes"?>
<Relationships xmlns="http://schemas.openxmlformats.org/package/2006/relationships"><Relationship Id="rId3" Type="http://schemas.openxmlformats.org/officeDocument/2006/relationships/oleObject" Target="../embeddings/oleObject232.bin"/><Relationship Id="rId2" Type="http://schemas.openxmlformats.org/officeDocument/2006/relationships/slideMaster" Target="../slideMasters/slideMaster30.xml"/><Relationship Id="rId1" Type="http://schemas.openxmlformats.org/officeDocument/2006/relationships/vmlDrawing" Target="../drawings/vmlDrawing215.v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Master" Target="../slideMasters/slideMaster4.xml"/><Relationship Id="rId7" Type="http://schemas.openxmlformats.org/officeDocument/2006/relationships/image" Target="../media/image35.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22.png"/><Relationship Id="rId5" Type="http://schemas.openxmlformats.org/officeDocument/2006/relationships/image" Target="../media/image19.png"/><Relationship Id="rId10" Type="http://schemas.openxmlformats.org/officeDocument/2006/relationships/image" Target="../media/image38.png"/><Relationship Id="rId4" Type="http://schemas.openxmlformats.org/officeDocument/2006/relationships/image" Target="../media/image30.png"/><Relationship Id="rId9" Type="http://schemas.openxmlformats.org/officeDocument/2006/relationships/image" Target="../media/image37.png"/></Relationships>
</file>

<file path=ppt/slideLayouts/_rels/slideLayout270.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855.xml"/><Relationship Id="rId7" Type="http://schemas.openxmlformats.org/officeDocument/2006/relationships/tags" Target="../tags/tag859.xml"/><Relationship Id="rId12" Type="http://schemas.openxmlformats.org/officeDocument/2006/relationships/image" Target="../media/image5.png"/><Relationship Id="rId2" Type="http://schemas.openxmlformats.org/officeDocument/2006/relationships/tags" Target="../tags/tag854.xml"/><Relationship Id="rId1" Type="http://schemas.openxmlformats.org/officeDocument/2006/relationships/vmlDrawing" Target="../drawings/vmlDrawing217.vml"/><Relationship Id="rId6" Type="http://schemas.openxmlformats.org/officeDocument/2006/relationships/tags" Target="../tags/tag858.xml"/><Relationship Id="rId11" Type="http://schemas.openxmlformats.org/officeDocument/2006/relationships/image" Target="../media/image4.emf"/><Relationship Id="rId5" Type="http://schemas.openxmlformats.org/officeDocument/2006/relationships/tags" Target="../tags/tag857.xml"/><Relationship Id="rId10" Type="http://schemas.openxmlformats.org/officeDocument/2006/relationships/oleObject" Target="../embeddings/oleObject234.bin"/><Relationship Id="rId4" Type="http://schemas.openxmlformats.org/officeDocument/2006/relationships/tags" Target="../tags/tag856.xml"/><Relationship Id="rId9" Type="http://schemas.openxmlformats.org/officeDocument/2006/relationships/image" Target="../media/image3.jpeg"/></Relationships>
</file>

<file path=ppt/slideLayouts/_rels/slideLayout271.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861.xml"/><Relationship Id="rId7" Type="http://schemas.openxmlformats.org/officeDocument/2006/relationships/tags" Target="../tags/tag865.xml"/><Relationship Id="rId12" Type="http://schemas.openxmlformats.org/officeDocument/2006/relationships/image" Target="../media/image4.emf"/><Relationship Id="rId2" Type="http://schemas.openxmlformats.org/officeDocument/2006/relationships/tags" Target="../tags/tag860.xml"/><Relationship Id="rId1" Type="http://schemas.openxmlformats.org/officeDocument/2006/relationships/vmlDrawing" Target="../drawings/vmlDrawing218.vml"/><Relationship Id="rId6" Type="http://schemas.openxmlformats.org/officeDocument/2006/relationships/tags" Target="../tags/tag864.xml"/><Relationship Id="rId11" Type="http://schemas.openxmlformats.org/officeDocument/2006/relationships/image" Target="../media/image5.png"/><Relationship Id="rId5" Type="http://schemas.openxmlformats.org/officeDocument/2006/relationships/tags" Target="../tags/tag863.xml"/><Relationship Id="rId10" Type="http://schemas.openxmlformats.org/officeDocument/2006/relationships/oleObject" Target="../embeddings/oleObject235.bin"/><Relationship Id="rId4" Type="http://schemas.openxmlformats.org/officeDocument/2006/relationships/tags" Target="../tags/tag862.xml"/><Relationship Id="rId9" Type="http://schemas.openxmlformats.org/officeDocument/2006/relationships/image" Target="../media/image6.jpeg"/></Relationships>
</file>

<file path=ppt/slideLayouts/_rels/slideLayout272.xml.rels><?xml version="1.0" encoding="UTF-8" standalone="yes"?>
<Relationships xmlns="http://schemas.openxmlformats.org/package/2006/relationships"><Relationship Id="rId3" Type="http://schemas.openxmlformats.org/officeDocument/2006/relationships/tags" Target="../tags/tag867.xml"/><Relationship Id="rId7" Type="http://schemas.openxmlformats.org/officeDocument/2006/relationships/oleObject" Target="../embeddings/oleObject236.bin"/><Relationship Id="rId2" Type="http://schemas.openxmlformats.org/officeDocument/2006/relationships/tags" Target="../tags/tag866.xml"/><Relationship Id="rId1" Type="http://schemas.openxmlformats.org/officeDocument/2006/relationships/vmlDrawing" Target="../drawings/vmlDrawing219.vml"/><Relationship Id="rId6" Type="http://schemas.openxmlformats.org/officeDocument/2006/relationships/image" Target="../media/image7.jpeg"/><Relationship Id="rId5" Type="http://schemas.openxmlformats.org/officeDocument/2006/relationships/slideMaster" Target="../slideMasters/slideMaster31.xml"/><Relationship Id="rId4" Type="http://schemas.openxmlformats.org/officeDocument/2006/relationships/tags" Target="../tags/tag868.xml"/></Relationships>
</file>

<file path=ppt/slideLayouts/_rels/slideLayout273.xml.rels><?xml version="1.0" encoding="UTF-8" standalone="yes"?>
<Relationships xmlns="http://schemas.openxmlformats.org/package/2006/relationships"><Relationship Id="rId3" Type="http://schemas.openxmlformats.org/officeDocument/2006/relationships/slideMaster" Target="../slideMasters/slideMaster31.xml"/><Relationship Id="rId2" Type="http://schemas.openxmlformats.org/officeDocument/2006/relationships/tags" Target="../tags/tag869.xml"/><Relationship Id="rId1" Type="http://schemas.openxmlformats.org/officeDocument/2006/relationships/vmlDrawing" Target="../drawings/vmlDrawing220.vml"/><Relationship Id="rId4" Type="http://schemas.openxmlformats.org/officeDocument/2006/relationships/oleObject" Target="../embeddings/oleObject237.bin"/></Relationships>
</file>

<file path=ppt/slideLayouts/_rels/slideLayout274.xml.rels><?xml version="1.0" encoding="UTF-8" standalone="yes"?>
<Relationships xmlns="http://schemas.openxmlformats.org/package/2006/relationships"><Relationship Id="rId3" Type="http://schemas.openxmlformats.org/officeDocument/2006/relationships/tags" Target="../tags/tag871.xml"/><Relationship Id="rId2" Type="http://schemas.openxmlformats.org/officeDocument/2006/relationships/tags" Target="../tags/tag870.xml"/><Relationship Id="rId1" Type="http://schemas.openxmlformats.org/officeDocument/2006/relationships/vmlDrawing" Target="../drawings/vmlDrawing221.vml"/><Relationship Id="rId6" Type="http://schemas.openxmlformats.org/officeDocument/2006/relationships/oleObject" Target="../embeddings/oleObject238.bin"/><Relationship Id="rId5" Type="http://schemas.openxmlformats.org/officeDocument/2006/relationships/slideMaster" Target="../slideMasters/slideMaster31.xml"/><Relationship Id="rId4" Type="http://schemas.openxmlformats.org/officeDocument/2006/relationships/tags" Target="../tags/tag872.xml"/></Relationships>
</file>

<file path=ppt/slideLayouts/_rels/slideLayout275.xml.rels><?xml version="1.0" encoding="UTF-8" standalone="yes"?>
<Relationships xmlns="http://schemas.openxmlformats.org/package/2006/relationships"><Relationship Id="rId3" Type="http://schemas.openxmlformats.org/officeDocument/2006/relationships/tags" Target="../tags/tag874.xml"/><Relationship Id="rId2" Type="http://schemas.openxmlformats.org/officeDocument/2006/relationships/tags" Target="../tags/tag873.xml"/><Relationship Id="rId1" Type="http://schemas.openxmlformats.org/officeDocument/2006/relationships/vmlDrawing" Target="../drawings/vmlDrawing222.vml"/><Relationship Id="rId6" Type="http://schemas.openxmlformats.org/officeDocument/2006/relationships/oleObject" Target="../embeddings/oleObject239.bin"/><Relationship Id="rId5" Type="http://schemas.openxmlformats.org/officeDocument/2006/relationships/slideMaster" Target="../slideMasters/slideMaster31.xml"/><Relationship Id="rId4" Type="http://schemas.openxmlformats.org/officeDocument/2006/relationships/tags" Target="../tags/tag875.xml"/></Relationships>
</file>

<file path=ppt/slideLayouts/_rels/slideLayout276.xml.rels><?xml version="1.0" encoding="UTF-8" standalone="yes"?>
<Relationships xmlns="http://schemas.openxmlformats.org/package/2006/relationships"><Relationship Id="rId8" Type="http://schemas.openxmlformats.org/officeDocument/2006/relationships/oleObject" Target="../embeddings/oleObject240.bin"/><Relationship Id="rId3" Type="http://schemas.openxmlformats.org/officeDocument/2006/relationships/tags" Target="../tags/tag877.xml"/><Relationship Id="rId7" Type="http://schemas.openxmlformats.org/officeDocument/2006/relationships/slideMaster" Target="../slideMasters/slideMaster31.xml"/><Relationship Id="rId2" Type="http://schemas.openxmlformats.org/officeDocument/2006/relationships/tags" Target="../tags/tag876.xml"/><Relationship Id="rId1" Type="http://schemas.openxmlformats.org/officeDocument/2006/relationships/vmlDrawing" Target="../drawings/vmlDrawing223.vml"/><Relationship Id="rId6" Type="http://schemas.openxmlformats.org/officeDocument/2006/relationships/tags" Target="../tags/tag880.xml"/><Relationship Id="rId5" Type="http://schemas.openxmlformats.org/officeDocument/2006/relationships/tags" Target="../tags/tag879.xml"/><Relationship Id="rId4" Type="http://schemas.openxmlformats.org/officeDocument/2006/relationships/tags" Target="../tags/tag87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78.xml.rels><?xml version="1.0" encoding="UTF-8" standalone="yes"?>
<Relationships xmlns="http://schemas.openxmlformats.org/package/2006/relationships"><Relationship Id="rId3" Type="http://schemas.openxmlformats.org/officeDocument/2006/relationships/oleObject" Target="../embeddings/oleObject241.bin"/><Relationship Id="rId2" Type="http://schemas.openxmlformats.org/officeDocument/2006/relationships/slideMaster" Target="../slideMasters/slideMaster31.xml"/><Relationship Id="rId1" Type="http://schemas.openxmlformats.org/officeDocument/2006/relationships/vmlDrawing" Target="../drawings/vmlDrawing224.v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Master" Target="../slideMasters/slideMaster4.xml"/><Relationship Id="rId7" Type="http://schemas.openxmlformats.org/officeDocument/2006/relationships/image" Target="../media/image35.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22.png"/><Relationship Id="rId5" Type="http://schemas.openxmlformats.org/officeDocument/2006/relationships/image" Target="../media/image19.png"/><Relationship Id="rId10" Type="http://schemas.openxmlformats.org/officeDocument/2006/relationships/image" Target="../media/image38.png"/><Relationship Id="rId4" Type="http://schemas.openxmlformats.org/officeDocument/2006/relationships/image" Target="../media/image30.png"/><Relationship Id="rId9" Type="http://schemas.openxmlformats.org/officeDocument/2006/relationships/image" Target="../media/image37.png"/></Relationships>
</file>

<file path=ppt/slideLayouts/_rels/slideLayout280.xml.rels><?xml version="1.0" encoding="UTF-8" standalone="yes"?>
<Relationships xmlns="http://schemas.openxmlformats.org/package/2006/relationships"><Relationship Id="rId8" Type="http://schemas.openxmlformats.org/officeDocument/2006/relationships/slideMaster" Target="../slideMasters/slideMaster32.xml"/><Relationship Id="rId3" Type="http://schemas.openxmlformats.org/officeDocument/2006/relationships/tags" Target="../tags/tag890.xml"/><Relationship Id="rId7" Type="http://schemas.openxmlformats.org/officeDocument/2006/relationships/tags" Target="../tags/tag894.xml"/><Relationship Id="rId12" Type="http://schemas.openxmlformats.org/officeDocument/2006/relationships/image" Target="../media/image5.png"/><Relationship Id="rId2" Type="http://schemas.openxmlformats.org/officeDocument/2006/relationships/tags" Target="../tags/tag889.xml"/><Relationship Id="rId1" Type="http://schemas.openxmlformats.org/officeDocument/2006/relationships/vmlDrawing" Target="../drawings/vmlDrawing226.vml"/><Relationship Id="rId6" Type="http://schemas.openxmlformats.org/officeDocument/2006/relationships/tags" Target="../tags/tag893.xml"/><Relationship Id="rId11" Type="http://schemas.openxmlformats.org/officeDocument/2006/relationships/image" Target="../media/image4.emf"/><Relationship Id="rId5" Type="http://schemas.openxmlformats.org/officeDocument/2006/relationships/tags" Target="../tags/tag892.xml"/><Relationship Id="rId10" Type="http://schemas.openxmlformats.org/officeDocument/2006/relationships/oleObject" Target="../embeddings/oleObject243.bin"/><Relationship Id="rId4" Type="http://schemas.openxmlformats.org/officeDocument/2006/relationships/tags" Target="../tags/tag891.xml"/><Relationship Id="rId9" Type="http://schemas.openxmlformats.org/officeDocument/2006/relationships/image" Target="../media/image3.jpeg"/></Relationships>
</file>

<file path=ppt/slideLayouts/_rels/slideLayout281.xml.rels><?xml version="1.0" encoding="UTF-8" standalone="yes"?>
<Relationships xmlns="http://schemas.openxmlformats.org/package/2006/relationships"><Relationship Id="rId8" Type="http://schemas.openxmlformats.org/officeDocument/2006/relationships/slideMaster" Target="../slideMasters/slideMaster32.xml"/><Relationship Id="rId3" Type="http://schemas.openxmlformats.org/officeDocument/2006/relationships/tags" Target="../tags/tag896.xml"/><Relationship Id="rId7" Type="http://schemas.openxmlformats.org/officeDocument/2006/relationships/tags" Target="../tags/tag900.xml"/><Relationship Id="rId12" Type="http://schemas.openxmlformats.org/officeDocument/2006/relationships/image" Target="../media/image4.emf"/><Relationship Id="rId2" Type="http://schemas.openxmlformats.org/officeDocument/2006/relationships/tags" Target="../tags/tag895.xml"/><Relationship Id="rId1" Type="http://schemas.openxmlformats.org/officeDocument/2006/relationships/vmlDrawing" Target="../drawings/vmlDrawing227.vml"/><Relationship Id="rId6" Type="http://schemas.openxmlformats.org/officeDocument/2006/relationships/tags" Target="../tags/tag899.xml"/><Relationship Id="rId11" Type="http://schemas.openxmlformats.org/officeDocument/2006/relationships/image" Target="../media/image5.png"/><Relationship Id="rId5" Type="http://schemas.openxmlformats.org/officeDocument/2006/relationships/tags" Target="../tags/tag898.xml"/><Relationship Id="rId10" Type="http://schemas.openxmlformats.org/officeDocument/2006/relationships/oleObject" Target="../embeddings/oleObject244.bin"/><Relationship Id="rId4" Type="http://schemas.openxmlformats.org/officeDocument/2006/relationships/tags" Target="../tags/tag897.xml"/><Relationship Id="rId9" Type="http://schemas.openxmlformats.org/officeDocument/2006/relationships/image" Target="../media/image6.jpeg"/></Relationships>
</file>

<file path=ppt/slideLayouts/_rels/slideLayout282.xml.rels><?xml version="1.0" encoding="UTF-8" standalone="yes"?>
<Relationships xmlns="http://schemas.openxmlformats.org/package/2006/relationships"><Relationship Id="rId3" Type="http://schemas.openxmlformats.org/officeDocument/2006/relationships/tags" Target="../tags/tag902.xml"/><Relationship Id="rId7" Type="http://schemas.openxmlformats.org/officeDocument/2006/relationships/oleObject" Target="../embeddings/oleObject245.bin"/><Relationship Id="rId2" Type="http://schemas.openxmlformats.org/officeDocument/2006/relationships/tags" Target="../tags/tag901.xml"/><Relationship Id="rId1" Type="http://schemas.openxmlformats.org/officeDocument/2006/relationships/vmlDrawing" Target="../drawings/vmlDrawing228.vml"/><Relationship Id="rId6" Type="http://schemas.openxmlformats.org/officeDocument/2006/relationships/image" Target="../media/image7.jpeg"/><Relationship Id="rId5" Type="http://schemas.openxmlformats.org/officeDocument/2006/relationships/slideMaster" Target="../slideMasters/slideMaster32.xml"/><Relationship Id="rId4" Type="http://schemas.openxmlformats.org/officeDocument/2006/relationships/tags" Target="../tags/tag903.xml"/></Relationships>
</file>

<file path=ppt/slideLayouts/_rels/slideLayout283.xml.rels><?xml version="1.0" encoding="UTF-8" standalone="yes"?>
<Relationships xmlns="http://schemas.openxmlformats.org/package/2006/relationships"><Relationship Id="rId3" Type="http://schemas.openxmlformats.org/officeDocument/2006/relationships/slideMaster" Target="../slideMasters/slideMaster32.xml"/><Relationship Id="rId2" Type="http://schemas.openxmlformats.org/officeDocument/2006/relationships/tags" Target="../tags/tag904.xml"/><Relationship Id="rId1" Type="http://schemas.openxmlformats.org/officeDocument/2006/relationships/vmlDrawing" Target="../drawings/vmlDrawing229.vml"/><Relationship Id="rId4" Type="http://schemas.openxmlformats.org/officeDocument/2006/relationships/oleObject" Target="../embeddings/oleObject246.bin"/></Relationships>
</file>

<file path=ppt/slideLayouts/_rels/slideLayout284.xml.rels><?xml version="1.0" encoding="UTF-8" standalone="yes"?>
<Relationships xmlns="http://schemas.openxmlformats.org/package/2006/relationships"><Relationship Id="rId3" Type="http://schemas.openxmlformats.org/officeDocument/2006/relationships/tags" Target="../tags/tag906.xml"/><Relationship Id="rId2" Type="http://schemas.openxmlformats.org/officeDocument/2006/relationships/tags" Target="../tags/tag905.xml"/><Relationship Id="rId1" Type="http://schemas.openxmlformats.org/officeDocument/2006/relationships/vmlDrawing" Target="../drawings/vmlDrawing230.vml"/><Relationship Id="rId6" Type="http://schemas.openxmlformats.org/officeDocument/2006/relationships/oleObject" Target="../embeddings/oleObject247.bin"/><Relationship Id="rId5" Type="http://schemas.openxmlformats.org/officeDocument/2006/relationships/slideMaster" Target="../slideMasters/slideMaster32.xml"/><Relationship Id="rId4" Type="http://schemas.openxmlformats.org/officeDocument/2006/relationships/tags" Target="../tags/tag907.xml"/></Relationships>
</file>

<file path=ppt/slideLayouts/_rels/slideLayout285.xml.rels><?xml version="1.0" encoding="UTF-8" standalone="yes"?>
<Relationships xmlns="http://schemas.openxmlformats.org/package/2006/relationships"><Relationship Id="rId3" Type="http://schemas.openxmlformats.org/officeDocument/2006/relationships/tags" Target="../tags/tag909.xml"/><Relationship Id="rId2" Type="http://schemas.openxmlformats.org/officeDocument/2006/relationships/tags" Target="../tags/tag908.xml"/><Relationship Id="rId1" Type="http://schemas.openxmlformats.org/officeDocument/2006/relationships/vmlDrawing" Target="../drawings/vmlDrawing231.vml"/><Relationship Id="rId6" Type="http://schemas.openxmlformats.org/officeDocument/2006/relationships/oleObject" Target="../embeddings/oleObject248.bin"/><Relationship Id="rId5" Type="http://schemas.openxmlformats.org/officeDocument/2006/relationships/slideMaster" Target="../slideMasters/slideMaster32.xml"/><Relationship Id="rId4" Type="http://schemas.openxmlformats.org/officeDocument/2006/relationships/tags" Target="../tags/tag910.xml"/></Relationships>
</file>

<file path=ppt/slideLayouts/_rels/slideLayout286.xml.rels><?xml version="1.0" encoding="UTF-8" standalone="yes"?>
<Relationships xmlns="http://schemas.openxmlformats.org/package/2006/relationships"><Relationship Id="rId8" Type="http://schemas.openxmlformats.org/officeDocument/2006/relationships/oleObject" Target="../embeddings/oleObject249.bin"/><Relationship Id="rId3" Type="http://schemas.openxmlformats.org/officeDocument/2006/relationships/tags" Target="../tags/tag912.xml"/><Relationship Id="rId7" Type="http://schemas.openxmlformats.org/officeDocument/2006/relationships/slideMaster" Target="../slideMasters/slideMaster32.xml"/><Relationship Id="rId2" Type="http://schemas.openxmlformats.org/officeDocument/2006/relationships/tags" Target="../tags/tag911.xml"/><Relationship Id="rId1" Type="http://schemas.openxmlformats.org/officeDocument/2006/relationships/vmlDrawing" Target="../drawings/vmlDrawing232.vml"/><Relationship Id="rId6" Type="http://schemas.openxmlformats.org/officeDocument/2006/relationships/tags" Target="../tags/tag915.xml"/><Relationship Id="rId5" Type="http://schemas.openxmlformats.org/officeDocument/2006/relationships/tags" Target="../tags/tag914.xml"/><Relationship Id="rId4" Type="http://schemas.openxmlformats.org/officeDocument/2006/relationships/tags" Target="../tags/tag9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88.xml.rels><?xml version="1.0" encoding="UTF-8" standalone="yes"?>
<Relationships xmlns="http://schemas.openxmlformats.org/package/2006/relationships"><Relationship Id="rId3" Type="http://schemas.openxmlformats.org/officeDocument/2006/relationships/oleObject" Target="../embeddings/oleObject250.bin"/><Relationship Id="rId2" Type="http://schemas.openxmlformats.org/officeDocument/2006/relationships/slideMaster" Target="../slideMasters/slideMaster32.xml"/><Relationship Id="rId1" Type="http://schemas.openxmlformats.org/officeDocument/2006/relationships/vmlDrawing" Target="../drawings/vmlDrawing233.v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19.png"/><Relationship Id="rId11" Type="http://schemas.openxmlformats.org/officeDocument/2006/relationships/image" Target="../media/image38.png"/><Relationship Id="rId5" Type="http://schemas.openxmlformats.org/officeDocument/2006/relationships/image" Target="../media/image30.png"/><Relationship Id="rId10" Type="http://schemas.openxmlformats.org/officeDocument/2006/relationships/image" Target="../media/image37.png"/><Relationship Id="rId4" Type="http://schemas.openxmlformats.org/officeDocument/2006/relationships/image" Target="../media/image39.jpeg"/><Relationship Id="rId9" Type="http://schemas.openxmlformats.org/officeDocument/2006/relationships/image" Target="../media/image36.png"/></Relationships>
</file>

<file path=ppt/slideLayouts/_rels/slideLayout290.xml.rels><?xml version="1.0" encoding="UTF-8" standalone="yes"?>
<Relationships xmlns="http://schemas.openxmlformats.org/package/2006/relationships"><Relationship Id="rId8" Type="http://schemas.openxmlformats.org/officeDocument/2006/relationships/slideMaster" Target="../slideMasters/slideMaster33.xml"/><Relationship Id="rId3" Type="http://schemas.openxmlformats.org/officeDocument/2006/relationships/tags" Target="../tags/tag925.xml"/><Relationship Id="rId7" Type="http://schemas.openxmlformats.org/officeDocument/2006/relationships/tags" Target="../tags/tag929.xml"/><Relationship Id="rId12" Type="http://schemas.openxmlformats.org/officeDocument/2006/relationships/image" Target="../media/image5.png"/><Relationship Id="rId2" Type="http://schemas.openxmlformats.org/officeDocument/2006/relationships/tags" Target="../tags/tag924.xml"/><Relationship Id="rId1" Type="http://schemas.openxmlformats.org/officeDocument/2006/relationships/vmlDrawing" Target="../drawings/vmlDrawing235.vml"/><Relationship Id="rId6" Type="http://schemas.openxmlformats.org/officeDocument/2006/relationships/tags" Target="../tags/tag928.xml"/><Relationship Id="rId11" Type="http://schemas.openxmlformats.org/officeDocument/2006/relationships/image" Target="../media/image4.emf"/><Relationship Id="rId5" Type="http://schemas.openxmlformats.org/officeDocument/2006/relationships/tags" Target="../tags/tag927.xml"/><Relationship Id="rId10" Type="http://schemas.openxmlformats.org/officeDocument/2006/relationships/oleObject" Target="../embeddings/oleObject252.bin"/><Relationship Id="rId4" Type="http://schemas.openxmlformats.org/officeDocument/2006/relationships/tags" Target="../tags/tag926.xml"/><Relationship Id="rId9" Type="http://schemas.openxmlformats.org/officeDocument/2006/relationships/image" Target="../media/image3.jpeg"/></Relationships>
</file>

<file path=ppt/slideLayouts/_rels/slideLayout291.xml.rels><?xml version="1.0" encoding="UTF-8" standalone="yes"?>
<Relationships xmlns="http://schemas.openxmlformats.org/package/2006/relationships"><Relationship Id="rId8" Type="http://schemas.openxmlformats.org/officeDocument/2006/relationships/slideMaster" Target="../slideMasters/slideMaster33.xml"/><Relationship Id="rId3" Type="http://schemas.openxmlformats.org/officeDocument/2006/relationships/tags" Target="../tags/tag931.xml"/><Relationship Id="rId7" Type="http://schemas.openxmlformats.org/officeDocument/2006/relationships/tags" Target="../tags/tag935.xml"/><Relationship Id="rId12" Type="http://schemas.openxmlformats.org/officeDocument/2006/relationships/image" Target="../media/image4.emf"/><Relationship Id="rId2" Type="http://schemas.openxmlformats.org/officeDocument/2006/relationships/tags" Target="../tags/tag930.xml"/><Relationship Id="rId1" Type="http://schemas.openxmlformats.org/officeDocument/2006/relationships/vmlDrawing" Target="../drawings/vmlDrawing236.vml"/><Relationship Id="rId6" Type="http://schemas.openxmlformats.org/officeDocument/2006/relationships/tags" Target="../tags/tag934.xml"/><Relationship Id="rId11" Type="http://schemas.openxmlformats.org/officeDocument/2006/relationships/image" Target="../media/image5.png"/><Relationship Id="rId5" Type="http://schemas.openxmlformats.org/officeDocument/2006/relationships/tags" Target="../tags/tag933.xml"/><Relationship Id="rId10" Type="http://schemas.openxmlformats.org/officeDocument/2006/relationships/oleObject" Target="../embeddings/oleObject253.bin"/><Relationship Id="rId4" Type="http://schemas.openxmlformats.org/officeDocument/2006/relationships/tags" Target="../tags/tag932.xml"/><Relationship Id="rId9" Type="http://schemas.openxmlformats.org/officeDocument/2006/relationships/image" Target="../media/image6.jpeg"/></Relationships>
</file>

<file path=ppt/slideLayouts/_rels/slideLayout292.xml.rels><?xml version="1.0" encoding="UTF-8" standalone="yes"?>
<Relationships xmlns="http://schemas.openxmlformats.org/package/2006/relationships"><Relationship Id="rId3" Type="http://schemas.openxmlformats.org/officeDocument/2006/relationships/tags" Target="../tags/tag937.xml"/><Relationship Id="rId7" Type="http://schemas.openxmlformats.org/officeDocument/2006/relationships/oleObject" Target="../embeddings/oleObject254.bin"/><Relationship Id="rId2" Type="http://schemas.openxmlformats.org/officeDocument/2006/relationships/tags" Target="../tags/tag936.xml"/><Relationship Id="rId1" Type="http://schemas.openxmlformats.org/officeDocument/2006/relationships/vmlDrawing" Target="../drawings/vmlDrawing237.vml"/><Relationship Id="rId6" Type="http://schemas.openxmlformats.org/officeDocument/2006/relationships/image" Target="../media/image7.jpeg"/><Relationship Id="rId5" Type="http://schemas.openxmlformats.org/officeDocument/2006/relationships/slideMaster" Target="../slideMasters/slideMaster33.xml"/><Relationship Id="rId4" Type="http://schemas.openxmlformats.org/officeDocument/2006/relationships/tags" Target="../tags/tag938.xml"/></Relationships>
</file>

<file path=ppt/slideLayouts/_rels/slideLayout293.xml.rels><?xml version="1.0" encoding="UTF-8" standalone="yes"?>
<Relationships xmlns="http://schemas.openxmlformats.org/package/2006/relationships"><Relationship Id="rId3" Type="http://schemas.openxmlformats.org/officeDocument/2006/relationships/slideMaster" Target="../slideMasters/slideMaster33.xml"/><Relationship Id="rId2" Type="http://schemas.openxmlformats.org/officeDocument/2006/relationships/tags" Target="../tags/tag939.xml"/><Relationship Id="rId1" Type="http://schemas.openxmlformats.org/officeDocument/2006/relationships/vmlDrawing" Target="../drawings/vmlDrawing238.vml"/><Relationship Id="rId4" Type="http://schemas.openxmlformats.org/officeDocument/2006/relationships/oleObject" Target="../embeddings/oleObject255.bin"/></Relationships>
</file>

<file path=ppt/slideLayouts/_rels/slideLayout294.xml.rels><?xml version="1.0" encoding="UTF-8" standalone="yes"?>
<Relationships xmlns="http://schemas.openxmlformats.org/package/2006/relationships"><Relationship Id="rId3" Type="http://schemas.openxmlformats.org/officeDocument/2006/relationships/tags" Target="../tags/tag941.xml"/><Relationship Id="rId2" Type="http://schemas.openxmlformats.org/officeDocument/2006/relationships/tags" Target="../tags/tag940.xml"/><Relationship Id="rId1" Type="http://schemas.openxmlformats.org/officeDocument/2006/relationships/vmlDrawing" Target="../drawings/vmlDrawing239.vml"/><Relationship Id="rId6" Type="http://schemas.openxmlformats.org/officeDocument/2006/relationships/oleObject" Target="../embeddings/oleObject256.bin"/><Relationship Id="rId5" Type="http://schemas.openxmlformats.org/officeDocument/2006/relationships/slideMaster" Target="../slideMasters/slideMaster33.xml"/><Relationship Id="rId4" Type="http://schemas.openxmlformats.org/officeDocument/2006/relationships/tags" Target="../tags/tag942.xml"/></Relationships>
</file>

<file path=ppt/slideLayouts/_rels/slideLayout295.xml.rels><?xml version="1.0" encoding="UTF-8" standalone="yes"?>
<Relationships xmlns="http://schemas.openxmlformats.org/package/2006/relationships"><Relationship Id="rId3" Type="http://schemas.openxmlformats.org/officeDocument/2006/relationships/tags" Target="../tags/tag944.xml"/><Relationship Id="rId2" Type="http://schemas.openxmlformats.org/officeDocument/2006/relationships/tags" Target="../tags/tag943.xml"/><Relationship Id="rId1" Type="http://schemas.openxmlformats.org/officeDocument/2006/relationships/vmlDrawing" Target="../drawings/vmlDrawing240.vml"/><Relationship Id="rId6" Type="http://schemas.openxmlformats.org/officeDocument/2006/relationships/oleObject" Target="../embeddings/oleObject257.bin"/><Relationship Id="rId5" Type="http://schemas.openxmlformats.org/officeDocument/2006/relationships/slideMaster" Target="../slideMasters/slideMaster33.xml"/><Relationship Id="rId4" Type="http://schemas.openxmlformats.org/officeDocument/2006/relationships/tags" Target="../tags/tag945.xml"/></Relationships>
</file>

<file path=ppt/slideLayouts/_rels/slideLayout296.xml.rels><?xml version="1.0" encoding="UTF-8" standalone="yes"?>
<Relationships xmlns="http://schemas.openxmlformats.org/package/2006/relationships"><Relationship Id="rId8" Type="http://schemas.openxmlformats.org/officeDocument/2006/relationships/oleObject" Target="../embeddings/oleObject258.bin"/><Relationship Id="rId3" Type="http://schemas.openxmlformats.org/officeDocument/2006/relationships/tags" Target="../tags/tag947.xml"/><Relationship Id="rId7" Type="http://schemas.openxmlformats.org/officeDocument/2006/relationships/slideMaster" Target="../slideMasters/slideMaster33.xml"/><Relationship Id="rId2" Type="http://schemas.openxmlformats.org/officeDocument/2006/relationships/tags" Target="../tags/tag946.xml"/><Relationship Id="rId1" Type="http://schemas.openxmlformats.org/officeDocument/2006/relationships/vmlDrawing" Target="../drawings/vmlDrawing241.vml"/><Relationship Id="rId6" Type="http://schemas.openxmlformats.org/officeDocument/2006/relationships/tags" Target="../tags/tag950.xml"/><Relationship Id="rId5" Type="http://schemas.openxmlformats.org/officeDocument/2006/relationships/tags" Target="../tags/tag949.xml"/><Relationship Id="rId4" Type="http://schemas.openxmlformats.org/officeDocument/2006/relationships/tags" Target="../tags/tag94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98.xml.rels><?xml version="1.0" encoding="UTF-8" standalone="yes"?>
<Relationships xmlns="http://schemas.openxmlformats.org/package/2006/relationships"><Relationship Id="rId3" Type="http://schemas.openxmlformats.org/officeDocument/2006/relationships/oleObject" Target="../embeddings/oleObject259.bin"/><Relationship Id="rId2" Type="http://schemas.openxmlformats.org/officeDocument/2006/relationships/slideMaster" Target="../slideMasters/slideMaster33.xml"/><Relationship Id="rId1" Type="http://schemas.openxmlformats.org/officeDocument/2006/relationships/vmlDrawing" Target="../drawings/vmlDrawing242.v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oleObject" Target="../embeddings/oleObject4.bin"/><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image" Target="../media/image7.jpeg"/><Relationship Id="rId5" Type="http://schemas.openxmlformats.org/officeDocument/2006/relationships/slideMaster" Target="../slideMasters/slideMaster1.xml"/><Relationship Id="rId4" Type="http://schemas.openxmlformats.org/officeDocument/2006/relationships/tags" Target="../tags/tag24.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19.png"/><Relationship Id="rId11" Type="http://schemas.openxmlformats.org/officeDocument/2006/relationships/image" Target="../media/image43.png"/><Relationship Id="rId5" Type="http://schemas.openxmlformats.org/officeDocument/2006/relationships/image" Target="../media/image29.png"/><Relationship Id="rId10" Type="http://schemas.openxmlformats.org/officeDocument/2006/relationships/image" Target="../media/image42.png"/><Relationship Id="rId4" Type="http://schemas.openxmlformats.org/officeDocument/2006/relationships/image" Target="../media/image39.jpeg"/><Relationship Id="rId9" Type="http://schemas.openxmlformats.org/officeDocument/2006/relationships/image" Target="../media/image41.png"/></Relationships>
</file>

<file path=ppt/slideLayouts/_rels/slideLayout300.xml.rels><?xml version="1.0" encoding="UTF-8" standalone="yes"?>
<Relationships xmlns="http://schemas.openxmlformats.org/package/2006/relationships"><Relationship Id="rId8" Type="http://schemas.openxmlformats.org/officeDocument/2006/relationships/slideMaster" Target="../slideMasters/slideMaster34.xml"/><Relationship Id="rId3" Type="http://schemas.openxmlformats.org/officeDocument/2006/relationships/tags" Target="../tags/tag960.xml"/><Relationship Id="rId7" Type="http://schemas.openxmlformats.org/officeDocument/2006/relationships/tags" Target="../tags/tag964.xml"/><Relationship Id="rId12" Type="http://schemas.openxmlformats.org/officeDocument/2006/relationships/image" Target="../media/image5.png"/><Relationship Id="rId2" Type="http://schemas.openxmlformats.org/officeDocument/2006/relationships/tags" Target="../tags/tag959.xml"/><Relationship Id="rId1" Type="http://schemas.openxmlformats.org/officeDocument/2006/relationships/vmlDrawing" Target="../drawings/vmlDrawing244.vml"/><Relationship Id="rId6" Type="http://schemas.openxmlformats.org/officeDocument/2006/relationships/tags" Target="../tags/tag963.xml"/><Relationship Id="rId11" Type="http://schemas.openxmlformats.org/officeDocument/2006/relationships/image" Target="../media/image4.emf"/><Relationship Id="rId5" Type="http://schemas.openxmlformats.org/officeDocument/2006/relationships/tags" Target="../tags/tag962.xml"/><Relationship Id="rId10" Type="http://schemas.openxmlformats.org/officeDocument/2006/relationships/oleObject" Target="../embeddings/oleObject261.bin"/><Relationship Id="rId4" Type="http://schemas.openxmlformats.org/officeDocument/2006/relationships/tags" Target="../tags/tag961.xml"/><Relationship Id="rId9" Type="http://schemas.openxmlformats.org/officeDocument/2006/relationships/image" Target="../media/image3.jpeg"/></Relationships>
</file>

<file path=ppt/slideLayouts/_rels/slideLayout301.xml.rels><?xml version="1.0" encoding="UTF-8" standalone="yes"?>
<Relationships xmlns="http://schemas.openxmlformats.org/package/2006/relationships"><Relationship Id="rId8" Type="http://schemas.openxmlformats.org/officeDocument/2006/relationships/slideMaster" Target="../slideMasters/slideMaster34.xml"/><Relationship Id="rId3" Type="http://schemas.openxmlformats.org/officeDocument/2006/relationships/tags" Target="../tags/tag966.xml"/><Relationship Id="rId7" Type="http://schemas.openxmlformats.org/officeDocument/2006/relationships/tags" Target="../tags/tag970.xml"/><Relationship Id="rId12" Type="http://schemas.openxmlformats.org/officeDocument/2006/relationships/image" Target="../media/image4.emf"/><Relationship Id="rId2" Type="http://schemas.openxmlformats.org/officeDocument/2006/relationships/tags" Target="../tags/tag965.xml"/><Relationship Id="rId1" Type="http://schemas.openxmlformats.org/officeDocument/2006/relationships/vmlDrawing" Target="../drawings/vmlDrawing245.vml"/><Relationship Id="rId6" Type="http://schemas.openxmlformats.org/officeDocument/2006/relationships/tags" Target="../tags/tag969.xml"/><Relationship Id="rId11" Type="http://schemas.openxmlformats.org/officeDocument/2006/relationships/image" Target="../media/image5.png"/><Relationship Id="rId5" Type="http://schemas.openxmlformats.org/officeDocument/2006/relationships/tags" Target="../tags/tag968.xml"/><Relationship Id="rId10" Type="http://schemas.openxmlformats.org/officeDocument/2006/relationships/oleObject" Target="../embeddings/oleObject262.bin"/><Relationship Id="rId4" Type="http://schemas.openxmlformats.org/officeDocument/2006/relationships/tags" Target="../tags/tag967.xml"/><Relationship Id="rId9" Type="http://schemas.openxmlformats.org/officeDocument/2006/relationships/image" Target="../media/image6.jpeg"/></Relationships>
</file>

<file path=ppt/slideLayouts/_rels/slideLayout302.xml.rels><?xml version="1.0" encoding="UTF-8" standalone="yes"?>
<Relationships xmlns="http://schemas.openxmlformats.org/package/2006/relationships"><Relationship Id="rId3" Type="http://schemas.openxmlformats.org/officeDocument/2006/relationships/tags" Target="../tags/tag972.xml"/><Relationship Id="rId7" Type="http://schemas.openxmlformats.org/officeDocument/2006/relationships/oleObject" Target="../embeddings/oleObject263.bin"/><Relationship Id="rId2" Type="http://schemas.openxmlformats.org/officeDocument/2006/relationships/tags" Target="../tags/tag971.xml"/><Relationship Id="rId1" Type="http://schemas.openxmlformats.org/officeDocument/2006/relationships/vmlDrawing" Target="../drawings/vmlDrawing246.vml"/><Relationship Id="rId6" Type="http://schemas.openxmlformats.org/officeDocument/2006/relationships/image" Target="../media/image7.jpeg"/><Relationship Id="rId5" Type="http://schemas.openxmlformats.org/officeDocument/2006/relationships/slideMaster" Target="../slideMasters/slideMaster34.xml"/><Relationship Id="rId4" Type="http://schemas.openxmlformats.org/officeDocument/2006/relationships/tags" Target="../tags/tag973.xml"/></Relationships>
</file>

<file path=ppt/slideLayouts/_rels/slideLayout303.xml.rels><?xml version="1.0" encoding="UTF-8" standalone="yes"?>
<Relationships xmlns="http://schemas.openxmlformats.org/package/2006/relationships"><Relationship Id="rId3" Type="http://schemas.openxmlformats.org/officeDocument/2006/relationships/slideMaster" Target="../slideMasters/slideMaster34.xml"/><Relationship Id="rId2" Type="http://schemas.openxmlformats.org/officeDocument/2006/relationships/tags" Target="../tags/tag974.xml"/><Relationship Id="rId1" Type="http://schemas.openxmlformats.org/officeDocument/2006/relationships/vmlDrawing" Target="../drawings/vmlDrawing247.vml"/><Relationship Id="rId4" Type="http://schemas.openxmlformats.org/officeDocument/2006/relationships/oleObject" Target="../embeddings/oleObject264.bin"/></Relationships>
</file>

<file path=ppt/slideLayouts/_rels/slideLayout304.xml.rels><?xml version="1.0" encoding="UTF-8" standalone="yes"?>
<Relationships xmlns="http://schemas.openxmlformats.org/package/2006/relationships"><Relationship Id="rId3" Type="http://schemas.openxmlformats.org/officeDocument/2006/relationships/tags" Target="../tags/tag976.xml"/><Relationship Id="rId2" Type="http://schemas.openxmlformats.org/officeDocument/2006/relationships/tags" Target="../tags/tag975.xml"/><Relationship Id="rId1" Type="http://schemas.openxmlformats.org/officeDocument/2006/relationships/vmlDrawing" Target="../drawings/vmlDrawing248.vml"/><Relationship Id="rId6" Type="http://schemas.openxmlformats.org/officeDocument/2006/relationships/oleObject" Target="../embeddings/oleObject265.bin"/><Relationship Id="rId5" Type="http://schemas.openxmlformats.org/officeDocument/2006/relationships/slideMaster" Target="../slideMasters/slideMaster34.xml"/><Relationship Id="rId4" Type="http://schemas.openxmlformats.org/officeDocument/2006/relationships/tags" Target="../tags/tag977.xml"/></Relationships>
</file>

<file path=ppt/slideLayouts/_rels/slideLayout305.xml.rels><?xml version="1.0" encoding="UTF-8" standalone="yes"?>
<Relationships xmlns="http://schemas.openxmlformats.org/package/2006/relationships"><Relationship Id="rId3" Type="http://schemas.openxmlformats.org/officeDocument/2006/relationships/tags" Target="../tags/tag979.xml"/><Relationship Id="rId2" Type="http://schemas.openxmlformats.org/officeDocument/2006/relationships/tags" Target="../tags/tag978.xml"/><Relationship Id="rId1" Type="http://schemas.openxmlformats.org/officeDocument/2006/relationships/vmlDrawing" Target="../drawings/vmlDrawing249.vml"/><Relationship Id="rId6" Type="http://schemas.openxmlformats.org/officeDocument/2006/relationships/oleObject" Target="../embeddings/oleObject266.bin"/><Relationship Id="rId5" Type="http://schemas.openxmlformats.org/officeDocument/2006/relationships/slideMaster" Target="../slideMasters/slideMaster34.xml"/><Relationship Id="rId4" Type="http://schemas.openxmlformats.org/officeDocument/2006/relationships/tags" Target="../tags/tag980.xml"/></Relationships>
</file>

<file path=ppt/slideLayouts/_rels/slideLayout306.xml.rels><?xml version="1.0" encoding="UTF-8" standalone="yes"?>
<Relationships xmlns="http://schemas.openxmlformats.org/package/2006/relationships"><Relationship Id="rId8" Type="http://schemas.openxmlformats.org/officeDocument/2006/relationships/oleObject" Target="../embeddings/oleObject267.bin"/><Relationship Id="rId3" Type="http://schemas.openxmlformats.org/officeDocument/2006/relationships/tags" Target="../tags/tag982.xml"/><Relationship Id="rId7" Type="http://schemas.openxmlformats.org/officeDocument/2006/relationships/slideMaster" Target="../slideMasters/slideMaster34.xml"/><Relationship Id="rId2" Type="http://schemas.openxmlformats.org/officeDocument/2006/relationships/tags" Target="../tags/tag981.xml"/><Relationship Id="rId1" Type="http://schemas.openxmlformats.org/officeDocument/2006/relationships/vmlDrawing" Target="../drawings/vmlDrawing250.vml"/><Relationship Id="rId6" Type="http://schemas.openxmlformats.org/officeDocument/2006/relationships/tags" Target="../tags/tag985.xml"/><Relationship Id="rId5" Type="http://schemas.openxmlformats.org/officeDocument/2006/relationships/tags" Target="../tags/tag984.xml"/><Relationship Id="rId4" Type="http://schemas.openxmlformats.org/officeDocument/2006/relationships/tags" Target="../tags/tag98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08.xml.rels><?xml version="1.0" encoding="UTF-8" standalone="yes"?>
<Relationships xmlns="http://schemas.openxmlformats.org/package/2006/relationships"><Relationship Id="rId3" Type="http://schemas.openxmlformats.org/officeDocument/2006/relationships/oleObject" Target="../embeddings/oleObject268.bin"/><Relationship Id="rId2" Type="http://schemas.openxmlformats.org/officeDocument/2006/relationships/slideMaster" Target="../slideMasters/slideMaster34.xml"/><Relationship Id="rId1" Type="http://schemas.openxmlformats.org/officeDocument/2006/relationships/vmlDrawing" Target="../drawings/vmlDrawing251.v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8" Type="http://schemas.openxmlformats.org/officeDocument/2006/relationships/slideMaster" Target="../slideMasters/slideMaster35.xml"/><Relationship Id="rId3" Type="http://schemas.openxmlformats.org/officeDocument/2006/relationships/tags" Target="../tags/tag995.xml"/><Relationship Id="rId7" Type="http://schemas.openxmlformats.org/officeDocument/2006/relationships/tags" Target="../tags/tag999.xml"/><Relationship Id="rId12" Type="http://schemas.openxmlformats.org/officeDocument/2006/relationships/image" Target="../media/image5.png"/><Relationship Id="rId2" Type="http://schemas.openxmlformats.org/officeDocument/2006/relationships/tags" Target="../tags/tag994.xml"/><Relationship Id="rId1" Type="http://schemas.openxmlformats.org/officeDocument/2006/relationships/vmlDrawing" Target="../drawings/vmlDrawing253.vml"/><Relationship Id="rId6" Type="http://schemas.openxmlformats.org/officeDocument/2006/relationships/tags" Target="../tags/tag998.xml"/><Relationship Id="rId11" Type="http://schemas.openxmlformats.org/officeDocument/2006/relationships/image" Target="../media/image4.emf"/><Relationship Id="rId5" Type="http://schemas.openxmlformats.org/officeDocument/2006/relationships/tags" Target="../tags/tag997.xml"/><Relationship Id="rId10" Type="http://schemas.openxmlformats.org/officeDocument/2006/relationships/oleObject" Target="../embeddings/oleObject270.bin"/><Relationship Id="rId4" Type="http://schemas.openxmlformats.org/officeDocument/2006/relationships/tags" Target="../tags/tag996.xml"/><Relationship Id="rId9" Type="http://schemas.openxmlformats.org/officeDocument/2006/relationships/image" Target="../media/image3.jpeg"/></Relationships>
</file>

<file path=ppt/slideLayouts/_rels/slideLayout311.xml.rels><?xml version="1.0" encoding="UTF-8" standalone="yes"?>
<Relationships xmlns="http://schemas.openxmlformats.org/package/2006/relationships"><Relationship Id="rId8" Type="http://schemas.openxmlformats.org/officeDocument/2006/relationships/slideMaster" Target="../slideMasters/slideMaster35.xml"/><Relationship Id="rId3" Type="http://schemas.openxmlformats.org/officeDocument/2006/relationships/tags" Target="../tags/tag1001.xml"/><Relationship Id="rId7" Type="http://schemas.openxmlformats.org/officeDocument/2006/relationships/tags" Target="../tags/tag1005.xml"/><Relationship Id="rId12" Type="http://schemas.openxmlformats.org/officeDocument/2006/relationships/image" Target="../media/image4.emf"/><Relationship Id="rId2" Type="http://schemas.openxmlformats.org/officeDocument/2006/relationships/tags" Target="../tags/tag1000.xml"/><Relationship Id="rId1" Type="http://schemas.openxmlformats.org/officeDocument/2006/relationships/vmlDrawing" Target="../drawings/vmlDrawing254.vml"/><Relationship Id="rId6" Type="http://schemas.openxmlformats.org/officeDocument/2006/relationships/tags" Target="../tags/tag1004.xml"/><Relationship Id="rId11" Type="http://schemas.openxmlformats.org/officeDocument/2006/relationships/image" Target="../media/image5.png"/><Relationship Id="rId5" Type="http://schemas.openxmlformats.org/officeDocument/2006/relationships/tags" Target="../tags/tag1003.xml"/><Relationship Id="rId10" Type="http://schemas.openxmlformats.org/officeDocument/2006/relationships/oleObject" Target="../embeddings/oleObject271.bin"/><Relationship Id="rId4" Type="http://schemas.openxmlformats.org/officeDocument/2006/relationships/tags" Target="../tags/tag1002.xml"/><Relationship Id="rId9" Type="http://schemas.openxmlformats.org/officeDocument/2006/relationships/image" Target="../media/image6.jpeg"/></Relationships>
</file>

<file path=ppt/slideLayouts/_rels/slideLayout312.xml.rels><?xml version="1.0" encoding="UTF-8" standalone="yes"?>
<Relationships xmlns="http://schemas.openxmlformats.org/package/2006/relationships"><Relationship Id="rId3" Type="http://schemas.openxmlformats.org/officeDocument/2006/relationships/tags" Target="../tags/tag1007.xml"/><Relationship Id="rId7" Type="http://schemas.openxmlformats.org/officeDocument/2006/relationships/oleObject" Target="../embeddings/oleObject272.bin"/><Relationship Id="rId2" Type="http://schemas.openxmlformats.org/officeDocument/2006/relationships/tags" Target="../tags/tag1006.xml"/><Relationship Id="rId1" Type="http://schemas.openxmlformats.org/officeDocument/2006/relationships/vmlDrawing" Target="../drawings/vmlDrawing255.vml"/><Relationship Id="rId6" Type="http://schemas.openxmlformats.org/officeDocument/2006/relationships/image" Target="../media/image7.jpeg"/><Relationship Id="rId5" Type="http://schemas.openxmlformats.org/officeDocument/2006/relationships/slideMaster" Target="../slideMasters/slideMaster35.xml"/><Relationship Id="rId4" Type="http://schemas.openxmlformats.org/officeDocument/2006/relationships/tags" Target="../tags/tag1008.xml"/></Relationships>
</file>

<file path=ppt/slideLayouts/_rels/slideLayout313.xml.rels><?xml version="1.0" encoding="UTF-8" standalone="yes"?>
<Relationships xmlns="http://schemas.openxmlformats.org/package/2006/relationships"><Relationship Id="rId3" Type="http://schemas.openxmlformats.org/officeDocument/2006/relationships/slideMaster" Target="../slideMasters/slideMaster35.xml"/><Relationship Id="rId2" Type="http://schemas.openxmlformats.org/officeDocument/2006/relationships/tags" Target="../tags/tag1009.xml"/><Relationship Id="rId1" Type="http://schemas.openxmlformats.org/officeDocument/2006/relationships/vmlDrawing" Target="../drawings/vmlDrawing256.vml"/><Relationship Id="rId4" Type="http://schemas.openxmlformats.org/officeDocument/2006/relationships/oleObject" Target="../embeddings/oleObject273.bin"/></Relationships>
</file>

<file path=ppt/slideLayouts/_rels/slideLayout314.xml.rels><?xml version="1.0" encoding="UTF-8" standalone="yes"?>
<Relationships xmlns="http://schemas.openxmlformats.org/package/2006/relationships"><Relationship Id="rId3" Type="http://schemas.openxmlformats.org/officeDocument/2006/relationships/tags" Target="../tags/tag1011.xml"/><Relationship Id="rId2" Type="http://schemas.openxmlformats.org/officeDocument/2006/relationships/tags" Target="../tags/tag1010.xml"/><Relationship Id="rId1" Type="http://schemas.openxmlformats.org/officeDocument/2006/relationships/vmlDrawing" Target="../drawings/vmlDrawing257.vml"/><Relationship Id="rId6" Type="http://schemas.openxmlformats.org/officeDocument/2006/relationships/oleObject" Target="../embeddings/oleObject274.bin"/><Relationship Id="rId5" Type="http://schemas.openxmlformats.org/officeDocument/2006/relationships/slideMaster" Target="../slideMasters/slideMaster35.xml"/><Relationship Id="rId4" Type="http://schemas.openxmlformats.org/officeDocument/2006/relationships/tags" Target="../tags/tag1012.xml"/></Relationships>
</file>

<file path=ppt/slideLayouts/_rels/slideLayout315.xml.rels><?xml version="1.0" encoding="UTF-8" standalone="yes"?>
<Relationships xmlns="http://schemas.openxmlformats.org/package/2006/relationships"><Relationship Id="rId3" Type="http://schemas.openxmlformats.org/officeDocument/2006/relationships/tags" Target="../tags/tag1014.xml"/><Relationship Id="rId2" Type="http://schemas.openxmlformats.org/officeDocument/2006/relationships/tags" Target="../tags/tag1013.xml"/><Relationship Id="rId1" Type="http://schemas.openxmlformats.org/officeDocument/2006/relationships/vmlDrawing" Target="../drawings/vmlDrawing258.vml"/><Relationship Id="rId6" Type="http://schemas.openxmlformats.org/officeDocument/2006/relationships/oleObject" Target="../embeddings/oleObject275.bin"/><Relationship Id="rId5" Type="http://schemas.openxmlformats.org/officeDocument/2006/relationships/slideMaster" Target="../slideMasters/slideMaster35.xml"/><Relationship Id="rId4" Type="http://schemas.openxmlformats.org/officeDocument/2006/relationships/tags" Target="../tags/tag1015.xml"/></Relationships>
</file>

<file path=ppt/slideLayouts/_rels/slideLayout316.xml.rels><?xml version="1.0" encoding="UTF-8" standalone="yes"?>
<Relationships xmlns="http://schemas.openxmlformats.org/package/2006/relationships"><Relationship Id="rId8" Type="http://schemas.openxmlformats.org/officeDocument/2006/relationships/oleObject" Target="../embeddings/oleObject276.bin"/><Relationship Id="rId3" Type="http://schemas.openxmlformats.org/officeDocument/2006/relationships/tags" Target="../tags/tag1017.xml"/><Relationship Id="rId7" Type="http://schemas.openxmlformats.org/officeDocument/2006/relationships/slideMaster" Target="../slideMasters/slideMaster35.xml"/><Relationship Id="rId2" Type="http://schemas.openxmlformats.org/officeDocument/2006/relationships/tags" Target="../tags/tag1016.xml"/><Relationship Id="rId1" Type="http://schemas.openxmlformats.org/officeDocument/2006/relationships/vmlDrawing" Target="../drawings/vmlDrawing259.vml"/><Relationship Id="rId6" Type="http://schemas.openxmlformats.org/officeDocument/2006/relationships/tags" Target="../tags/tag1020.xml"/><Relationship Id="rId5" Type="http://schemas.openxmlformats.org/officeDocument/2006/relationships/tags" Target="../tags/tag1019.xml"/><Relationship Id="rId4" Type="http://schemas.openxmlformats.org/officeDocument/2006/relationships/tags" Target="../tags/tag101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18.xml.rels><?xml version="1.0" encoding="UTF-8" standalone="yes"?>
<Relationships xmlns="http://schemas.openxmlformats.org/package/2006/relationships"><Relationship Id="rId3" Type="http://schemas.openxmlformats.org/officeDocument/2006/relationships/oleObject" Target="../embeddings/oleObject277.bin"/><Relationship Id="rId2" Type="http://schemas.openxmlformats.org/officeDocument/2006/relationships/slideMaster" Target="../slideMasters/slideMaster35.xml"/><Relationship Id="rId1" Type="http://schemas.openxmlformats.org/officeDocument/2006/relationships/vmlDrawing" Target="../drawings/vmlDrawing260.v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45.png"/><Relationship Id="rId3" Type="http://schemas.openxmlformats.org/officeDocument/2006/relationships/tags" Target="../tags/tag68.xml"/><Relationship Id="rId7" Type="http://schemas.openxmlformats.org/officeDocument/2006/relationships/slideMaster" Target="../slideMasters/slideMaster4.xml"/><Relationship Id="rId12" Type="http://schemas.openxmlformats.org/officeDocument/2006/relationships/hyperlink" Target="https://git-scm.com/" TargetMode="External"/><Relationship Id="rId2" Type="http://schemas.openxmlformats.org/officeDocument/2006/relationships/tags" Target="../tags/tag67.xml"/><Relationship Id="rId1" Type="http://schemas.openxmlformats.org/officeDocument/2006/relationships/vmlDrawing" Target="../drawings/vmlDrawing17.vml"/><Relationship Id="rId6" Type="http://schemas.openxmlformats.org/officeDocument/2006/relationships/tags" Target="../tags/tag71.xml"/><Relationship Id="rId11" Type="http://schemas.openxmlformats.org/officeDocument/2006/relationships/image" Target="../media/image44.jpeg"/><Relationship Id="rId5" Type="http://schemas.openxmlformats.org/officeDocument/2006/relationships/tags" Target="../tags/tag70.xml"/><Relationship Id="rId10" Type="http://schemas.openxmlformats.org/officeDocument/2006/relationships/image" Target="../media/image4.emf"/><Relationship Id="rId4" Type="http://schemas.openxmlformats.org/officeDocument/2006/relationships/tags" Target="../tags/tag69.xml"/><Relationship Id="rId9" Type="http://schemas.openxmlformats.org/officeDocument/2006/relationships/oleObject" Target="../embeddings/oleObject17.bin"/></Relationships>
</file>

<file path=ppt/slideLayouts/_rels/slideLayout3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Master" Target="../slideMasters/slideMaster36.xml"/><Relationship Id="rId7" Type="http://schemas.openxmlformats.org/officeDocument/2006/relationships/image" Target="../media/image19.png"/><Relationship Id="rId2" Type="http://schemas.openxmlformats.org/officeDocument/2006/relationships/tags" Target="../tags/tag1029.xml"/><Relationship Id="rId1" Type="http://schemas.openxmlformats.org/officeDocument/2006/relationships/tags" Target="../tags/tag1028.xml"/><Relationship Id="rId6"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36.xml"/><Relationship Id="rId4" Type="http://schemas.openxmlformats.org/officeDocument/2006/relationships/image" Target="../media/image51.pn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36.xml"/><Relationship Id="rId4" Type="http://schemas.openxmlformats.org/officeDocument/2006/relationships/image" Target="../media/image51.png"/></Relationships>
</file>

<file path=ppt/slideLayouts/_rels/slideLayout323.xml.rels><?xml version="1.0" encoding="UTF-8" standalone="yes"?>
<Relationships xmlns="http://schemas.openxmlformats.org/package/2006/relationships"><Relationship Id="rId3" Type="http://schemas.openxmlformats.org/officeDocument/2006/relationships/slideMaster" Target="../slideMasters/slideMaster36.xml"/><Relationship Id="rId2" Type="http://schemas.openxmlformats.org/officeDocument/2006/relationships/tags" Target="../tags/tag1030.xml"/><Relationship Id="rId1" Type="http://schemas.openxmlformats.org/officeDocument/2006/relationships/vmlDrawing" Target="../drawings/vmlDrawing262.vml"/><Relationship Id="rId6" Type="http://schemas.openxmlformats.org/officeDocument/2006/relationships/oleObject" Target="../embeddings/oleObject280.bin"/><Relationship Id="rId5" Type="http://schemas.openxmlformats.org/officeDocument/2006/relationships/oleObject" Target="../embeddings/oleObject279.bin"/><Relationship Id="rId4" Type="http://schemas.openxmlformats.org/officeDocument/2006/relationships/image" Target="../media/image57.jpeg"/></Relationships>
</file>

<file path=ppt/slideLayouts/_rels/slideLayout324.xml.rels><?xml version="1.0" encoding="UTF-8" standalone="yes"?>
<Relationships xmlns="http://schemas.openxmlformats.org/package/2006/relationships"><Relationship Id="rId3" Type="http://schemas.openxmlformats.org/officeDocument/2006/relationships/slideMaster" Target="../slideMasters/slideMaster36.xml"/><Relationship Id="rId2" Type="http://schemas.openxmlformats.org/officeDocument/2006/relationships/tags" Target="../tags/tag1031.xml"/><Relationship Id="rId1" Type="http://schemas.openxmlformats.org/officeDocument/2006/relationships/vmlDrawing" Target="../drawings/vmlDrawing263.vml"/><Relationship Id="rId6" Type="http://schemas.openxmlformats.org/officeDocument/2006/relationships/oleObject" Target="../embeddings/oleObject282.bin"/><Relationship Id="rId5" Type="http://schemas.openxmlformats.org/officeDocument/2006/relationships/oleObject" Target="../embeddings/oleObject281.bin"/><Relationship Id="rId4" Type="http://schemas.openxmlformats.org/officeDocument/2006/relationships/image" Target="../media/image58.jpeg"/></Relationships>
</file>

<file path=ppt/slideLayouts/_rels/slideLayout325.xml.rels><?xml version="1.0" encoding="UTF-8" standalone="yes"?>
<Relationships xmlns="http://schemas.openxmlformats.org/package/2006/relationships"><Relationship Id="rId3" Type="http://schemas.openxmlformats.org/officeDocument/2006/relationships/slideMaster" Target="../slideMasters/slideMaster36.xml"/><Relationship Id="rId2" Type="http://schemas.openxmlformats.org/officeDocument/2006/relationships/tags" Target="../tags/tag1032.xml"/><Relationship Id="rId1" Type="http://schemas.openxmlformats.org/officeDocument/2006/relationships/vmlDrawing" Target="../drawings/vmlDrawing264.vml"/><Relationship Id="rId6" Type="http://schemas.openxmlformats.org/officeDocument/2006/relationships/oleObject" Target="../embeddings/oleObject284.bin"/><Relationship Id="rId5" Type="http://schemas.openxmlformats.org/officeDocument/2006/relationships/oleObject" Target="../embeddings/oleObject283.bin"/><Relationship Id="rId4" Type="http://schemas.openxmlformats.org/officeDocument/2006/relationships/image" Target="../media/image59.jpeg"/></Relationships>
</file>

<file path=ppt/slideLayouts/_rels/slideLayout326.xml.rels><?xml version="1.0" encoding="UTF-8" standalone="yes"?>
<Relationships xmlns="http://schemas.openxmlformats.org/package/2006/relationships"><Relationship Id="rId8" Type="http://schemas.openxmlformats.org/officeDocument/2006/relationships/slideMaster" Target="../slideMasters/slideMaster37.xml"/><Relationship Id="rId3" Type="http://schemas.openxmlformats.org/officeDocument/2006/relationships/tags" Target="../tags/tag1042.xml"/><Relationship Id="rId7" Type="http://schemas.openxmlformats.org/officeDocument/2006/relationships/tags" Target="../tags/tag1046.xml"/><Relationship Id="rId12" Type="http://schemas.openxmlformats.org/officeDocument/2006/relationships/image" Target="../media/image5.png"/><Relationship Id="rId2" Type="http://schemas.openxmlformats.org/officeDocument/2006/relationships/tags" Target="../tags/tag1041.xml"/><Relationship Id="rId1" Type="http://schemas.openxmlformats.org/officeDocument/2006/relationships/vmlDrawing" Target="../drawings/vmlDrawing266.vml"/><Relationship Id="rId6" Type="http://schemas.openxmlformats.org/officeDocument/2006/relationships/tags" Target="../tags/tag1045.xml"/><Relationship Id="rId11" Type="http://schemas.openxmlformats.org/officeDocument/2006/relationships/image" Target="../media/image4.emf"/><Relationship Id="rId5" Type="http://schemas.openxmlformats.org/officeDocument/2006/relationships/tags" Target="../tags/tag1044.xml"/><Relationship Id="rId10" Type="http://schemas.openxmlformats.org/officeDocument/2006/relationships/oleObject" Target="../embeddings/oleObject286.bin"/><Relationship Id="rId4" Type="http://schemas.openxmlformats.org/officeDocument/2006/relationships/tags" Target="../tags/tag1043.xml"/><Relationship Id="rId9" Type="http://schemas.openxmlformats.org/officeDocument/2006/relationships/image" Target="../media/image3.jpeg"/></Relationships>
</file>

<file path=ppt/slideLayouts/_rels/slideLayout327.xml.rels><?xml version="1.0" encoding="UTF-8" standalone="yes"?>
<Relationships xmlns="http://schemas.openxmlformats.org/package/2006/relationships"><Relationship Id="rId8" Type="http://schemas.openxmlformats.org/officeDocument/2006/relationships/slideMaster" Target="../slideMasters/slideMaster37.xml"/><Relationship Id="rId3" Type="http://schemas.openxmlformats.org/officeDocument/2006/relationships/tags" Target="../tags/tag1048.xml"/><Relationship Id="rId7" Type="http://schemas.openxmlformats.org/officeDocument/2006/relationships/tags" Target="../tags/tag1052.xml"/><Relationship Id="rId12" Type="http://schemas.openxmlformats.org/officeDocument/2006/relationships/image" Target="../media/image4.emf"/><Relationship Id="rId2" Type="http://schemas.openxmlformats.org/officeDocument/2006/relationships/tags" Target="../tags/tag1047.xml"/><Relationship Id="rId1" Type="http://schemas.openxmlformats.org/officeDocument/2006/relationships/vmlDrawing" Target="../drawings/vmlDrawing267.vml"/><Relationship Id="rId6" Type="http://schemas.openxmlformats.org/officeDocument/2006/relationships/tags" Target="../tags/tag1051.xml"/><Relationship Id="rId11" Type="http://schemas.openxmlformats.org/officeDocument/2006/relationships/image" Target="../media/image5.png"/><Relationship Id="rId5" Type="http://schemas.openxmlformats.org/officeDocument/2006/relationships/tags" Target="../tags/tag1050.xml"/><Relationship Id="rId10" Type="http://schemas.openxmlformats.org/officeDocument/2006/relationships/oleObject" Target="../embeddings/oleObject287.bin"/><Relationship Id="rId4" Type="http://schemas.openxmlformats.org/officeDocument/2006/relationships/tags" Target="../tags/tag1049.xml"/><Relationship Id="rId9" Type="http://schemas.openxmlformats.org/officeDocument/2006/relationships/image" Target="../media/image6.jpeg"/></Relationships>
</file>

<file path=ppt/slideLayouts/_rels/slideLayout328.xml.rels><?xml version="1.0" encoding="UTF-8" standalone="yes"?>
<Relationships xmlns="http://schemas.openxmlformats.org/package/2006/relationships"><Relationship Id="rId3" Type="http://schemas.openxmlformats.org/officeDocument/2006/relationships/tags" Target="../tags/tag1054.xml"/><Relationship Id="rId7" Type="http://schemas.openxmlformats.org/officeDocument/2006/relationships/oleObject" Target="../embeddings/oleObject288.bin"/><Relationship Id="rId2" Type="http://schemas.openxmlformats.org/officeDocument/2006/relationships/tags" Target="../tags/tag1053.xml"/><Relationship Id="rId1" Type="http://schemas.openxmlformats.org/officeDocument/2006/relationships/vmlDrawing" Target="../drawings/vmlDrawing268.vml"/><Relationship Id="rId6" Type="http://schemas.openxmlformats.org/officeDocument/2006/relationships/image" Target="../media/image7.jpeg"/><Relationship Id="rId5" Type="http://schemas.openxmlformats.org/officeDocument/2006/relationships/slideMaster" Target="../slideMasters/slideMaster37.xml"/><Relationship Id="rId4" Type="http://schemas.openxmlformats.org/officeDocument/2006/relationships/tags" Target="../tags/tag1055.xml"/></Relationships>
</file>

<file path=ppt/slideLayouts/_rels/slideLayout329.xml.rels><?xml version="1.0" encoding="UTF-8" standalone="yes"?>
<Relationships xmlns="http://schemas.openxmlformats.org/package/2006/relationships"><Relationship Id="rId3" Type="http://schemas.openxmlformats.org/officeDocument/2006/relationships/slideMaster" Target="../slideMasters/slideMaster37.xml"/><Relationship Id="rId2" Type="http://schemas.openxmlformats.org/officeDocument/2006/relationships/tags" Target="../tags/tag1056.xml"/><Relationship Id="rId1" Type="http://schemas.openxmlformats.org/officeDocument/2006/relationships/vmlDrawing" Target="../drawings/vmlDrawing269.vml"/><Relationship Id="rId4" Type="http://schemas.openxmlformats.org/officeDocument/2006/relationships/oleObject" Target="../embeddings/oleObject289.bin"/></Relationships>
</file>

<file path=ppt/slideLayouts/_rels/slideLayout33.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image" Target="../media/image5.png"/><Relationship Id="rId2" Type="http://schemas.openxmlformats.org/officeDocument/2006/relationships/tags" Target="../tags/tag80.xml"/><Relationship Id="rId1" Type="http://schemas.openxmlformats.org/officeDocument/2006/relationships/vmlDrawing" Target="../drawings/vmlDrawing19.vml"/><Relationship Id="rId6" Type="http://schemas.openxmlformats.org/officeDocument/2006/relationships/tags" Target="../tags/tag84.xml"/><Relationship Id="rId11" Type="http://schemas.openxmlformats.org/officeDocument/2006/relationships/image" Target="../media/image4.emf"/><Relationship Id="rId5" Type="http://schemas.openxmlformats.org/officeDocument/2006/relationships/tags" Target="../tags/tag83.xml"/><Relationship Id="rId10" Type="http://schemas.openxmlformats.org/officeDocument/2006/relationships/oleObject" Target="../embeddings/oleObject19.bin"/><Relationship Id="rId4" Type="http://schemas.openxmlformats.org/officeDocument/2006/relationships/tags" Target="../tags/tag82.xml"/><Relationship Id="rId9" Type="http://schemas.openxmlformats.org/officeDocument/2006/relationships/image" Target="../media/image46.jpeg"/></Relationships>
</file>

<file path=ppt/slideLayouts/_rels/slideLayout330.xml.rels><?xml version="1.0" encoding="UTF-8" standalone="yes"?>
<Relationships xmlns="http://schemas.openxmlformats.org/package/2006/relationships"><Relationship Id="rId3" Type="http://schemas.openxmlformats.org/officeDocument/2006/relationships/tags" Target="../tags/tag1058.xml"/><Relationship Id="rId2" Type="http://schemas.openxmlformats.org/officeDocument/2006/relationships/tags" Target="../tags/tag1057.xml"/><Relationship Id="rId1" Type="http://schemas.openxmlformats.org/officeDocument/2006/relationships/vmlDrawing" Target="../drawings/vmlDrawing270.vml"/><Relationship Id="rId6" Type="http://schemas.openxmlformats.org/officeDocument/2006/relationships/oleObject" Target="../embeddings/oleObject290.bin"/><Relationship Id="rId5" Type="http://schemas.openxmlformats.org/officeDocument/2006/relationships/slideMaster" Target="../slideMasters/slideMaster37.xml"/><Relationship Id="rId4" Type="http://schemas.openxmlformats.org/officeDocument/2006/relationships/tags" Target="../tags/tag1059.xml"/></Relationships>
</file>

<file path=ppt/slideLayouts/_rels/slideLayout331.xml.rels><?xml version="1.0" encoding="UTF-8" standalone="yes"?>
<Relationships xmlns="http://schemas.openxmlformats.org/package/2006/relationships"><Relationship Id="rId3" Type="http://schemas.openxmlformats.org/officeDocument/2006/relationships/tags" Target="../tags/tag1061.xml"/><Relationship Id="rId2" Type="http://schemas.openxmlformats.org/officeDocument/2006/relationships/tags" Target="../tags/tag1060.xml"/><Relationship Id="rId1" Type="http://schemas.openxmlformats.org/officeDocument/2006/relationships/vmlDrawing" Target="../drawings/vmlDrawing271.vml"/><Relationship Id="rId6" Type="http://schemas.openxmlformats.org/officeDocument/2006/relationships/oleObject" Target="../embeddings/oleObject291.bin"/><Relationship Id="rId5" Type="http://schemas.openxmlformats.org/officeDocument/2006/relationships/slideMaster" Target="../slideMasters/slideMaster37.xml"/><Relationship Id="rId4" Type="http://schemas.openxmlformats.org/officeDocument/2006/relationships/tags" Target="../tags/tag1062.xml"/></Relationships>
</file>

<file path=ppt/slideLayouts/_rels/slideLayout332.xml.rels><?xml version="1.0" encoding="UTF-8" standalone="yes"?>
<Relationships xmlns="http://schemas.openxmlformats.org/package/2006/relationships"><Relationship Id="rId8" Type="http://schemas.openxmlformats.org/officeDocument/2006/relationships/oleObject" Target="../embeddings/oleObject292.bin"/><Relationship Id="rId3" Type="http://schemas.openxmlformats.org/officeDocument/2006/relationships/tags" Target="../tags/tag1064.xml"/><Relationship Id="rId7" Type="http://schemas.openxmlformats.org/officeDocument/2006/relationships/slideMaster" Target="../slideMasters/slideMaster37.xml"/><Relationship Id="rId2" Type="http://schemas.openxmlformats.org/officeDocument/2006/relationships/tags" Target="../tags/tag1063.xml"/><Relationship Id="rId1" Type="http://schemas.openxmlformats.org/officeDocument/2006/relationships/vmlDrawing" Target="../drawings/vmlDrawing272.vml"/><Relationship Id="rId6" Type="http://schemas.openxmlformats.org/officeDocument/2006/relationships/tags" Target="../tags/tag1067.xml"/><Relationship Id="rId5" Type="http://schemas.openxmlformats.org/officeDocument/2006/relationships/tags" Target="../tags/tag1066.xml"/><Relationship Id="rId4" Type="http://schemas.openxmlformats.org/officeDocument/2006/relationships/tags" Target="../tags/tag106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34.xml.rels><?xml version="1.0" encoding="UTF-8" standalone="yes"?>
<Relationships xmlns="http://schemas.openxmlformats.org/package/2006/relationships"><Relationship Id="rId3" Type="http://schemas.openxmlformats.org/officeDocument/2006/relationships/oleObject" Target="../embeddings/oleObject293.bin"/><Relationship Id="rId2" Type="http://schemas.openxmlformats.org/officeDocument/2006/relationships/slideMaster" Target="../slideMasters/slideMaster37.xml"/><Relationship Id="rId1" Type="http://schemas.openxmlformats.org/officeDocument/2006/relationships/vmlDrawing" Target="../drawings/vmlDrawing273.v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36.xml.rels><?xml version="1.0" encoding="UTF-8" standalone="yes"?>
<Relationships xmlns="http://schemas.openxmlformats.org/package/2006/relationships"><Relationship Id="rId8" Type="http://schemas.openxmlformats.org/officeDocument/2006/relationships/slideMaster" Target="../slideMasters/slideMaster38.xml"/><Relationship Id="rId3" Type="http://schemas.openxmlformats.org/officeDocument/2006/relationships/tags" Target="../tags/tag1077.xml"/><Relationship Id="rId7" Type="http://schemas.openxmlformats.org/officeDocument/2006/relationships/tags" Target="../tags/tag1081.xml"/><Relationship Id="rId12" Type="http://schemas.openxmlformats.org/officeDocument/2006/relationships/image" Target="../media/image5.png"/><Relationship Id="rId2" Type="http://schemas.openxmlformats.org/officeDocument/2006/relationships/tags" Target="../tags/tag1076.xml"/><Relationship Id="rId1" Type="http://schemas.openxmlformats.org/officeDocument/2006/relationships/vmlDrawing" Target="../drawings/vmlDrawing275.vml"/><Relationship Id="rId6" Type="http://schemas.openxmlformats.org/officeDocument/2006/relationships/tags" Target="../tags/tag1080.xml"/><Relationship Id="rId11" Type="http://schemas.openxmlformats.org/officeDocument/2006/relationships/image" Target="../media/image4.emf"/><Relationship Id="rId5" Type="http://schemas.openxmlformats.org/officeDocument/2006/relationships/tags" Target="../tags/tag1079.xml"/><Relationship Id="rId10" Type="http://schemas.openxmlformats.org/officeDocument/2006/relationships/oleObject" Target="../embeddings/oleObject295.bin"/><Relationship Id="rId4" Type="http://schemas.openxmlformats.org/officeDocument/2006/relationships/tags" Target="../tags/tag1078.xml"/><Relationship Id="rId9" Type="http://schemas.openxmlformats.org/officeDocument/2006/relationships/image" Target="../media/image3.jpeg"/></Relationships>
</file>

<file path=ppt/slideLayouts/_rels/slideLayout337.xml.rels><?xml version="1.0" encoding="UTF-8" standalone="yes"?>
<Relationships xmlns="http://schemas.openxmlformats.org/package/2006/relationships"><Relationship Id="rId8" Type="http://schemas.openxmlformats.org/officeDocument/2006/relationships/slideMaster" Target="../slideMasters/slideMaster38.xml"/><Relationship Id="rId3" Type="http://schemas.openxmlformats.org/officeDocument/2006/relationships/tags" Target="../tags/tag1083.xml"/><Relationship Id="rId7" Type="http://schemas.openxmlformats.org/officeDocument/2006/relationships/tags" Target="../tags/tag1087.xml"/><Relationship Id="rId12" Type="http://schemas.openxmlformats.org/officeDocument/2006/relationships/image" Target="../media/image4.emf"/><Relationship Id="rId2" Type="http://schemas.openxmlformats.org/officeDocument/2006/relationships/tags" Target="../tags/tag1082.xml"/><Relationship Id="rId1" Type="http://schemas.openxmlformats.org/officeDocument/2006/relationships/vmlDrawing" Target="../drawings/vmlDrawing276.vml"/><Relationship Id="rId6" Type="http://schemas.openxmlformats.org/officeDocument/2006/relationships/tags" Target="../tags/tag1086.xml"/><Relationship Id="rId11" Type="http://schemas.openxmlformats.org/officeDocument/2006/relationships/image" Target="../media/image5.png"/><Relationship Id="rId5" Type="http://schemas.openxmlformats.org/officeDocument/2006/relationships/tags" Target="../tags/tag1085.xml"/><Relationship Id="rId10" Type="http://schemas.openxmlformats.org/officeDocument/2006/relationships/oleObject" Target="../embeddings/oleObject296.bin"/><Relationship Id="rId4" Type="http://schemas.openxmlformats.org/officeDocument/2006/relationships/tags" Target="../tags/tag1084.xml"/><Relationship Id="rId9" Type="http://schemas.openxmlformats.org/officeDocument/2006/relationships/image" Target="../media/image6.jpeg"/></Relationships>
</file>

<file path=ppt/slideLayouts/_rels/slideLayout338.xml.rels><?xml version="1.0" encoding="UTF-8" standalone="yes"?>
<Relationships xmlns="http://schemas.openxmlformats.org/package/2006/relationships"><Relationship Id="rId3" Type="http://schemas.openxmlformats.org/officeDocument/2006/relationships/tags" Target="../tags/tag1089.xml"/><Relationship Id="rId7" Type="http://schemas.openxmlformats.org/officeDocument/2006/relationships/oleObject" Target="../embeddings/oleObject297.bin"/><Relationship Id="rId2" Type="http://schemas.openxmlformats.org/officeDocument/2006/relationships/tags" Target="../tags/tag1088.xml"/><Relationship Id="rId1" Type="http://schemas.openxmlformats.org/officeDocument/2006/relationships/vmlDrawing" Target="../drawings/vmlDrawing277.vml"/><Relationship Id="rId6" Type="http://schemas.openxmlformats.org/officeDocument/2006/relationships/image" Target="../media/image7.jpeg"/><Relationship Id="rId5" Type="http://schemas.openxmlformats.org/officeDocument/2006/relationships/slideMaster" Target="../slideMasters/slideMaster38.xml"/><Relationship Id="rId4" Type="http://schemas.openxmlformats.org/officeDocument/2006/relationships/tags" Target="../tags/tag1090.xml"/></Relationships>
</file>

<file path=ppt/slideLayouts/_rels/slideLayout339.xml.rels><?xml version="1.0" encoding="UTF-8" standalone="yes"?>
<Relationships xmlns="http://schemas.openxmlformats.org/package/2006/relationships"><Relationship Id="rId3" Type="http://schemas.openxmlformats.org/officeDocument/2006/relationships/slideMaster" Target="../slideMasters/slideMaster38.xml"/><Relationship Id="rId2" Type="http://schemas.openxmlformats.org/officeDocument/2006/relationships/tags" Target="../tags/tag1091.xml"/><Relationship Id="rId1" Type="http://schemas.openxmlformats.org/officeDocument/2006/relationships/vmlDrawing" Target="../drawings/vmlDrawing278.vml"/><Relationship Id="rId4" Type="http://schemas.openxmlformats.org/officeDocument/2006/relationships/oleObject" Target="../embeddings/oleObject298.bin"/></Relationships>
</file>

<file path=ppt/slideLayouts/_rels/slideLayout34.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4.emf"/><Relationship Id="rId2" Type="http://schemas.openxmlformats.org/officeDocument/2006/relationships/tags" Target="../tags/tag86.xml"/><Relationship Id="rId1" Type="http://schemas.openxmlformats.org/officeDocument/2006/relationships/vmlDrawing" Target="../drawings/vmlDrawing20.vml"/><Relationship Id="rId6" Type="http://schemas.openxmlformats.org/officeDocument/2006/relationships/tags" Target="../tags/tag90.xml"/><Relationship Id="rId11" Type="http://schemas.openxmlformats.org/officeDocument/2006/relationships/image" Target="../media/image5.png"/><Relationship Id="rId5" Type="http://schemas.openxmlformats.org/officeDocument/2006/relationships/tags" Target="../tags/tag89.xml"/><Relationship Id="rId10" Type="http://schemas.openxmlformats.org/officeDocument/2006/relationships/oleObject" Target="../embeddings/oleObject20.bin"/><Relationship Id="rId4" Type="http://schemas.openxmlformats.org/officeDocument/2006/relationships/tags" Target="../tags/tag88.xml"/><Relationship Id="rId9" Type="http://schemas.openxmlformats.org/officeDocument/2006/relationships/image" Target="../media/image6.jpeg"/></Relationships>
</file>

<file path=ppt/slideLayouts/_rels/slideLayout340.xml.rels><?xml version="1.0" encoding="UTF-8" standalone="yes"?>
<Relationships xmlns="http://schemas.openxmlformats.org/package/2006/relationships"><Relationship Id="rId3" Type="http://schemas.openxmlformats.org/officeDocument/2006/relationships/tags" Target="../tags/tag1093.xml"/><Relationship Id="rId2" Type="http://schemas.openxmlformats.org/officeDocument/2006/relationships/tags" Target="../tags/tag1092.xml"/><Relationship Id="rId1" Type="http://schemas.openxmlformats.org/officeDocument/2006/relationships/vmlDrawing" Target="../drawings/vmlDrawing279.vml"/><Relationship Id="rId6" Type="http://schemas.openxmlformats.org/officeDocument/2006/relationships/oleObject" Target="../embeddings/oleObject299.bin"/><Relationship Id="rId5" Type="http://schemas.openxmlformats.org/officeDocument/2006/relationships/slideMaster" Target="../slideMasters/slideMaster38.xml"/><Relationship Id="rId4" Type="http://schemas.openxmlformats.org/officeDocument/2006/relationships/tags" Target="../tags/tag1094.xml"/></Relationships>
</file>

<file path=ppt/slideLayouts/_rels/slideLayout341.xml.rels><?xml version="1.0" encoding="UTF-8" standalone="yes"?>
<Relationships xmlns="http://schemas.openxmlformats.org/package/2006/relationships"><Relationship Id="rId3" Type="http://schemas.openxmlformats.org/officeDocument/2006/relationships/tags" Target="../tags/tag1096.xml"/><Relationship Id="rId2" Type="http://schemas.openxmlformats.org/officeDocument/2006/relationships/tags" Target="../tags/tag1095.xml"/><Relationship Id="rId1" Type="http://schemas.openxmlformats.org/officeDocument/2006/relationships/vmlDrawing" Target="../drawings/vmlDrawing280.vml"/><Relationship Id="rId6" Type="http://schemas.openxmlformats.org/officeDocument/2006/relationships/oleObject" Target="../embeddings/oleObject300.bin"/><Relationship Id="rId5" Type="http://schemas.openxmlformats.org/officeDocument/2006/relationships/slideMaster" Target="../slideMasters/slideMaster38.xml"/><Relationship Id="rId4" Type="http://schemas.openxmlformats.org/officeDocument/2006/relationships/tags" Target="../tags/tag1097.xml"/></Relationships>
</file>

<file path=ppt/slideLayouts/_rels/slideLayout342.xml.rels><?xml version="1.0" encoding="UTF-8" standalone="yes"?>
<Relationships xmlns="http://schemas.openxmlformats.org/package/2006/relationships"><Relationship Id="rId8" Type="http://schemas.openxmlformats.org/officeDocument/2006/relationships/oleObject" Target="../embeddings/oleObject301.bin"/><Relationship Id="rId3" Type="http://schemas.openxmlformats.org/officeDocument/2006/relationships/tags" Target="../tags/tag1099.xml"/><Relationship Id="rId7" Type="http://schemas.openxmlformats.org/officeDocument/2006/relationships/slideMaster" Target="../slideMasters/slideMaster38.xml"/><Relationship Id="rId2" Type="http://schemas.openxmlformats.org/officeDocument/2006/relationships/tags" Target="../tags/tag1098.xml"/><Relationship Id="rId1" Type="http://schemas.openxmlformats.org/officeDocument/2006/relationships/vmlDrawing" Target="../drawings/vmlDrawing281.vml"/><Relationship Id="rId6" Type="http://schemas.openxmlformats.org/officeDocument/2006/relationships/tags" Target="../tags/tag1102.xml"/><Relationship Id="rId5" Type="http://schemas.openxmlformats.org/officeDocument/2006/relationships/tags" Target="../tags/tag1101.xml"/><Relationship Id="rId4" Type="http://schemas.openxmlformats.org/officeDocument/2006/relationships/tags" Target="../tags/tag110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44.xml.rels><?xml version="1.0" encoding="UTF-8" standalone="yes"?>
<Relationships xmlns="http://schemas.openxmlformats.org/package/2006/relationships"><Relationship Id="rId3" Type="http://schemas.openxmlformats.org/officeDocument/2006/relationships/oleObject" Target="../embeddings/oleObject302.bin"/><Relationship Id="rId2" Type="http://schemas.openxmlformats.org/officeDocument/2006/relationships/slideMaster" Target="../slideMasters/slideMaster38.xml"/><Relationship Id="rId1" Type="http://schemas.openxmlformats.org/officeDocument/2006/relationships/vmlDrawing" Target="../drawings/vmlDrawing282.v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46.xml.rels><?xml version="1.0" encoding="UTF-8" standalone="yes"?>
<Relationships xmlns="http://schemas.openxmlformats.org/package/2006/relationships"><Relationship Id="rId8" Type="http://schemas.openxmlformats.org/officeDocument/2006/relationships/slideMaster" Target="../slideMasters/slideMaster39.xml"/><Relationship Id="rId3" Type="http://schemas.openxmlformats.org/officeDocument/2006/relationships/tags" Target="../tags/tag1112.xml"/><Relationship Id="rId7" Type="http://schemas.openxmlformats.org/officeDocument/2006/relationships/tags" Target="../tags/tag1116.xml"/><Relationship Id="rId12" Type="http://schemas.openxmlformats.org/officeDocument/2006/relationships/image" Target="../media/image5.png"/><Relationship Id="rId2" Type="http://schemas.openxmlformats.org/officeDocument/2006/relationships/tags" Target="../tags/tag1111.xml"/><Relationship Id="rId1" Type="http://schemas.openxmlformats.org/officeDocument/2006/relationships/vmlDrawing" Target="../drawings/vmlDrawing284.vml"/><Relationship Id="rId6" Type="http://schemas.openxmlformats.org/officeDocument/2006/relationships/tags" Target="../tags/tag1115.xml"/><Relationship Id="rId11" Type="http://schemas.openxmlformats.org/officeDocument/2006/relationships/image" Target="../media/image4.emf"/><Relationship Id="rId5" Type="http://schemas.openxmlformats.org/officeDocument/2006/relationships/tags" Target="../tags/tag1114.xml"/><Relationship Id="rId10" Type="http://schemas.openxmlformats.org/officeDocument/2006/relationships/oleObject" Target="../embeddings/oleObject304.bin"/><Relationship Id="rId4" Type="http://schemas.openxmlformats.org/officeDocument/2006/relationships/tags" Target="../tags/tag1113.xml"/><Relationship Id="rId9" Type="http://schemas.openxmlformats.org/officeDocument/2006/relationships/image" Target="../media/image3.jpeg"/></Relationships>
</file>

<file path=ppt/slideLayouts/_rels/slideLayout347.xml.rels><?xml version="1.0" encoding="UTF-8" standalone="yes"?>
<Relationships xmlns="http://schemas.openxmlformats.org/package/2006/relationships"><Relationship Id="rId8" Type="http://schemas.openxmlformats.org/officeDocument/2006/relationships/slideMaster" Target="../slideMasters/slideMaster39.xml"/><Relationship Id="rId3" Type="http://schemas.openxmlformats.org/officeDocument/2006/relationships/tags" Target="../tags/tag1118.xml"/><Relationship Id="rId7" Type="http://schemas.openxmlformats.org/officeDocument/2006/relationships/tags" Target="../tags/tag1122.xml"/><Relationship Id="rId12" Type="http://schemas.openxmlformats.org/officeDocument/2006/relationships/image" Target="../media/image4.emf"/><Relationship Id="rId2" Type="http://schemas.openxmlformats.org/officeDocument/2006/relationships/tags" Target="../tags/tag1117.xml"/><Relationship Id="rId1" Type="http://schemas.openxmlformats.org/officeDocument/2006/relationships/vmlDrawing" Target="../drawings/vmlDrawing285.vml"/><Relationship Id="rId6" Type="http://schemas.openxmlformats.org/officeDocument/2006/relationships/tags" Target="../tags/tag1121.xml"/><Relationship Id="rId11" Type="http://schemas.openxmlformats.org/officeDocument/2006/relationships/image" Target="../media/image5.png"/><Relationship Id="rId5" Type="http://schemas.openxmlformats.org/officeDocument/2006/relationships/tags" Target="../tags/tag1120.xml"/><Relationship Id="rId10" Type="http://schemas.openxmlformats.org/officeDocument/2006/relationships/oleObject" Target="../embeddings/oleObject305.bin"/><Relationship Id="rId4" Type="http://schemas.openxmlformats.org/officeDocument/2006/relationships/tags" Target="../tags/tag1119.xml"/><Relationship Id="rId9" Type="http://schemas.openxmlformats.org/officeDocument/2006/relationships/image" Target="../media/image6.jpeg"/></Relationships>
</file>

<file path=ppt/slideLayouts/_rels/slideLayout348.xml.rels><?xml version="1.0" encoding="UTF-8" standalone="yes"?>
<Relationships xmlns="http://schemas.openxmlformats.org/package/2006/relationships"><Relationship Id="rId3" Type="http://schemas.openxmlformats.org/officeDocument/2006/relationships/tags" Target="../tags/tag1124.xml"/><Relationship Id="rId7" Type="http://schemas.openxmlformats.org/officeDocument/2006/relationships/oleObject" Target="../embeddings/oleObject306.bin"/><Relationship Id="rId2" Type="http://schemas.openxmlformats.org/officeDocument/2006/relationships/tags" Target="../tags/tag1123.xml"/><Relationship Id="rId1" Type="http://schemas.openxmlformats.org/officeDocument/2006/relationships/vmlDrawing" Target="../drawings/vmlDrawing286.vml"/><Relationship Id="rId6" Type="http://schemas.openxmlformats.org/officeDocument/2006/relationships/image" Target="../media/image7.jpeg"/><Relationship Id="rId5" Type="http://schemas.openxmlformats.org/officeDocument/2006/relationships/slideMaster" Target="../slideMasters/slideMaster39.xml"/><Relationship Id="rId4" Type="http://schemas.openxmlformats.org/officeDocument/2006/relationships/tags" Target="../tags/tag1125.xml"/></Relationships>
</file>

<file path=ppt/slideLayouts/_rels/slideLayout349.xml.rels><?xml version="1.0" encoding="UTF-8" standalone="yes"?>
<Relationships xmlns="http://schemas.openxmlformats.org/package/2006/relationships"><Relationship Id="rId3" Type="http://schemas.openxmlformats.org/officeDocument/2006/relationships/slideMaster" Target="../slideMasters/slideMaster39.xml"/><Relationship Id="rId2" Type="http://schemas.openxmlformats.org/officeDocument/2006/relationships/tags" Target="../tags/tag1126.xml"/><Relationship Id="rId1" Type="http://schemas.openxmlformats.org/officeDocument/2006/relationships/vmlDrawing" Target="../drawings/vmlDrawing287.vml"/><Relationship Id="rId4" Type="http://schemas.openxmlformats.org/officeDocument/2006/relationships/oleObject" Target="../embeddings/oleObject307.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2.xml"/><Relationship Id="rId1" Type="http://schemas.openxmlformats.org/officeDocument/2006/relationships/vmlDrawing" Target="../drawings/vmlDrawing21.vml"/><Relationship Id="rId4" Type="http://schemas.openxmlformats.org/officeDocument/2006/relationships/oleObject" Target="../embeddings/oleObject21.bin"/></Relationships>
</file>

<file path=ppt/slideLayouts/_rels/slideLayout350.xml.rels><?xml version="1.0" encoding="UTF-8" standalone="yes"?>
<Relationships xmlns="http://schemas.openxmlformats.org/package/2006/relationships"><Relationship Id="rId3" Type="http://schemas.openxmlformats.org/officeDocument/2006/relationships/tags" Target="../tags/tag1128.xml"/><Relationship Id="rId2" Type="http://schemas.openxmlformats.org/officeDocument/2006/relationships/tags" Target="../tags/tag1127.xml"/><Relationship Id="rId1" Type="http://schemas.openxmlformats.org/officeDocument/2006/relationships/vmlDrawing" Target="../drawings/vmlDrawing288.vml"/><Relationship Id="rId6" Type="http://schemas.openxmlformats.org/officeDocument/2006/relationships/oleObject" Target="../embeddings/oleObject308.bin"/><Relationship Id="rId5" Type="http://schemas.openxmlformats.org/officeDocument/2006/relationships/slideMaster" Target="../slideMasters/slideMaster39.xml"/><Relationship Id="rId4" Type="http://schemas.openxmlformats.org/officeDocument/2006/relationships/tags" Target="../tags/tag1129.xml"/></Relationships>
</file>

<file path=ppt/slideLayouts/_rels/slideLayout351.xml.rels><?xml version="1.0" encoding="UTF-8" standalone="yes"?>
<Relationships xmlns="http://schemas.openxmlformats.org/package/2006/relationships"><Relationship Id="rId3" Type="http://schemas.openxmlformats.org/officeDocument/2006/relationships/tags" Target="../tags/tag1131.xml"/><Relationship Id="rId2" Type="http://schemas.openxmlformats.org/officeDocument/2006/relationships/tags" Target="../tags/tag1130.xml"/><Relationship Id="rId1" Type="http://schemas.openxmlformats.org/officeDocument/2006/relationships/vmlDrawing" Target="../drawings/vmlDrawing289.vml"/><Relationship Id="rId6" Type="http://schemas.openxmlformats.org/officeDocument/2006/relationships/oleObject" Target="../embeddings/oleObject309.bin"/><Relationship Id="rId5" Type="http://schemas.openxmlformats.org/officeDocument/2006/relationships/slideMaster" Target="../slideMasters/slideMaster39.xml"/><Relationship Id="rId4" Type="http://schemas.openxmlformats.org/officeDocument/2006/relationships/tags" Target="../tags/tag1132.xml"/></Relationships>
</file>

<file path=ppt/slideLayouts/_rels/slideLayout352.xml.rels><?xml version="1.0" encoding="UTF-8" standalone="yes"?>
<Relationships xmlns="http://schemas.openxmlformats.org/package/2006/relationships"><Relationship Id="rId8" Type="http://schemas.openxmlformats.org/officeDocument/2006/relationships/oleObject" Target="../embeddings/oleObject310.bin"/><Relationship Id="rId3" Type="http://schemas.openxmlformats.org/officeDocument/2006/relationships/tags" Target="../tags/tag1134.xml"/><Relationship Id="rId7" Type="http://schemas.openxmlformats.org/officeDocument/2006/relationships/slideMaster" Target="../slideMasters/slideMaster39.xml"/><Relationship Id="rId2" Type="http://schemas.openxmlformats.org/officeDocument/2006/relationships/tags" Target="../tags/tag1133.xml"/><Relationship Id="rId1" Type="http://schemas.openxmlformats.org/officeDocument/2006/relationships/vmlDrawing" Target="../drawings/vmlDrawing290.vml"/><Relationship Id="rId6" Type="http://schemas.openxmlformats.org/officeDocument/2006/relationships/tags" Target="../tags/tag1137.xml"/><Relationship Id="rId5" Type="http://schemas.openxmlformats.org/officeDocument/2006/relationships/tags" Target="../tags/tag1136.xml"/><Relationship Id="rId4" Type="http://schemas.openxmlformats.org/officeDocument/2006/relationships/tags" Target="../tags/tag113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54.xml.rels><?xml version="1.0" encoding="UTF-8" standalone="yes"?>
<Relationships xmlns="http://schemas.openxmlformats.org/package/2006/relationships"><Relationship Id="rId3" Type="http://schemas.openxmlformats.org/officeDocument/2006/relationships/oleObject" Target="../embeddings/oleObject311.bin"/><Relationship Id="rId2" Type="http://schemas.openxmlformats.org/officeDocument/2006/relationships/slideMaster" Target="../slideMasters/slideMaster39.xml"/><Relationship Id="rId1" Type="http://schemas.openxmlformats.org/officeDocument/2006/relationships/vmlDrawing" Target="../drawings/vmlDrawing291.v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56.xml.rels><?xml version="1.0" encoding="UTF-8" standalone="yes"?>
<Relationships xmlns="http://schemas.openxmlformats.org/package/2006/relationships"><Relationship Id="rId8" Type="http://schemas.openxmlformats.org/officeDocument/2006/relationships/slideMaster" Target="../slideMasters/slideMaster40.xml"/><Relationship Id="rId3" Type="http://schemas.openxmlformats.org/officeDocument/2006/relationships/tags" Target="../tags/tag1147.xml"/><Relationship Id="rId7" Type="http://schemas.openxmlformats.org/officeDocument/2006/relationships/tags" Target="../tags/tag1151.xml"/><Relationship Id="rId12" Type="http://schemas.openxmlformats.org/officeDocument/2006/relationships/image" Target="../media/image5.png"/><Relationship Id="rId2" Type="http://schemas.openxmlformats.org/officeDocument/2006/relationships/tags" Target="../tags/tag1146.xml"/><Relationship Id="rId1" Type="http://schemas.openxmlformats.org/officeDocument/2006/relationships/vmlDrawing" Target="../drawings/vmlDrawing293.vml"/><Relationship Id="rId6" Type="http://schemas.openxmlformats.org/officeDocument/2006/relationships/tags" Target="../tags/tag1150.xml"/><Relationship Id="rId11" Type="http://schemas.openxmlformats.org/officeDocument/2006/relationships/image" Target="../media/image4.emf"/><Relationship Id="rId5" Type="http://schemas.openxmlformats.org/officeDocument/2006/relationships/tags" Target="../tags/tag1149.xml"/><Relationship Id="rId10" Type="http://schemas.openxmlformats.org/officeDocument/2006/relationships/oleObject" Target="../embeddings/oleObject313.bin"/><Relationship Id="rId4" Type="http://schemas.openxmlformats.org/officeDocument/2006/relationships/tags" Target="../tags/tag1148.xml"/><Relationship Id="rId9" Type="http://schemas.openxmlformats.org/officeDocument/2006/relationships/image" Target="../media/image3.jpeg"/></Relationships>
</file>

<file path=ppt/slideLayouts/_rels/slideLayout357.xml.rels><?xml version="1.0" encoding="UTF-8" standalone="yes"?>
<Relationships xmlns="http://schemas.openxmlformats.org/package/2006/relationships"><Relationship Id="rId8" Type="http://schemas.openxmlformats.org/officeDocument/2006/relationships/slideMaster" Target="../slideMasters/slideMaster40.xml"/><Relationship Id="rId3" Type="http://schemas.openxmlformats.org/officeDocument/2006/relationships/tags" Target="../tags/tag1153.xml"/><Relationship Id="rId7" Type="http://schemas.openxmlformats.org/officeDocument/2006/relationships/tags" Target="../tags/tag1157.xml"/><Relationship Id="rId12" Type="http://schemas.openxmlformats.org/officeDocument/2006/relationships/image" Target="../media/image4.emf"/><Relationship Id="rId2" Type="http://schemas.openxmlformats.org/officeDocument/2006/relationships/tags" Target="../tags/tag1152.xml"/><Relationship Id="rId1" Type="http://schemas.openxmlformats.org/officeDocument/2006/relationships/vmlDrawing" Target="../drawings/vmlDrawing294.vml"/><Relationship Id="rId6" Type="http://schemas.openxmlformats.org/officeDocument/2006/relationships/tags" Target="../tags/tag1156.xml"/><Relationship Id="rId11" Type="http://schemas.openxmlformats.org/officeDocument/2006/relationships/image" Target="../media/image5.png"/><Relationship Id="rId5" Type="http://schemas.openxmlformats.org/officeDocument/2006/relationships/tags" Target="../tags/tag1155.xml"/><Relationship Id="rId10" Type="http://schemas.openxmlformats.org/officeDocument/2006/relationships/oleObject" Target="../embeddings/oleObject314.bin"/><Relationship Id="rId4" Type="http://schemas.openxmlformats.org/officeDocument/2006/relationships/tags" Target="../tags/tag1154.xml"/><Relationship Id="rId9" Type="http://schemas.openxmlformats.org/officeDocument/2006/relationships/image" Target="../media/image6.jpeg"/></Relationships>
</file>

<file path=ppt/slideLayouts/_rels/slideLayout358.xml.rels><?xml version="1.0" encoding="UTF-8" standalone="yes"?>
<Relationships xmlns="http://schemas.openxmlformats.org/package/2006/relationships"><Relationship Id="rId3" Type="http://schemas.openxmlformats.org/officeDocument/2006/relationships/tags" Target="../tags/tag1159.xml"/><Relationship Id="rId7" Type="http://schemas.openxmlformats.org/officeDocument/2006/relationships/oleObject" Target="../embeddings/oleObject315.bin"/><Relationship Id="rId2" Type="http://schemas.openxmlformats.org/officeDocument/2006/relationships/tags" Target="../tags/tag1158.xml"/><Relationship Id="rId1" Type="http://schemas.openxmlformats.org/officeDocument/2006/relationships/vmlDrawing" Target="../drawings/vmlDrawing295.vml"/><Relationship Id="rId6" Type="http://schemas.openxmlformats.org/officeDocument/2006/relationships/image" Target="../media/image7.jpeg"/><Relationship Id="rId5" Type="http://schemas.openxmlformats.org/officeDocument/2006/relationships/slideMaster" Target="../slideMasters/slideMaster40.xml"/><Relationship Id="rId4" Type="http://schemas.openxmlformats.org/officeDocument/2006/relationships/tags" Target="../tags/tag1160.xml"/></Relationships>
</file>

<file path=ppt/slideLayouts/_rels/slideLayout359.xml.rels><?xml version="1.0" encoding="UTF-8" standalone="yes"?>
<Relationships xmlns="http://schemas.openxmlformats.org/package/2006/relationships"><Relationship Id="rId3" Type="http://schemas.openxmlformats.org/officeDocument/2006/relationships/slideMaster" Target="../slideMasters/slideMaster40.xml"/><Relationship Id="rId2" Type="http://schemas.openxmlformats.org/officeDocument/2006/relationships/tags" Target="../tags/tag1161.xml"/><Relationship Id="rId1" Type="http://schemas.openxmlformats.org/officeDocument/2006/relationships/vmlDrawing" Target="../drawings/vmlDrawing296.vml"/><Relationship Id="rId4" Type="http://schemas.openxmlformats.org/officeDocument/2006/relationships/oleObject" Target="../embeddings/oleObject316.bin"/></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5.xml"/><Relationship Id="rId4" Type="http://schemas.openxmlformats.org/officeDocument/2006/relationships/tags" Target="../tags/tag95.xml"/></Relationships>
</file>

<file path=ppt/slideLayouts/_rels/slideLayout360.xml.rels><?xml version="1.0" encoding="UTF-8" standalone="yes"?>
<Relationships xmlns="http://schemas.openxmlformats.org/package/2006/relationships"><Relationship Id="rId3" Type="http://schemas.openxmlformats.org/officeDocument/2006/relationships/tags" Target="../tags/tag1163.xml"/><Relationship Id="rId2" Type="http://schemas.openxmlformats.org/officeDocument/2006/relationships/tags" Target="../tags/tag1162.xml"/><Relationship Id="rId1" Type="http://schemas.openxmlformats.org/officeDocument/2006/relationships/vmlDrawing" Target="../drawings/vmlDrawing297.vml"/><Relationship Id="rId6" Type="http://schemas.openxmlformats.org/officeDocument/2006/relationships/oleObject" Target="../embeddings/oleObject317.bin"/><Relationship Id="rId5" Type="http://schemas.openxmlformats.org/officeDocument/2006/relationships/slideMaster" Target="../slideMasters/slideMaster40.xml"/><Relationship Id="rId4" Type="http://schemas.openxmlformats.org/officeDocument/2006/relationships/tags" Target="../tags/tag1164.xml"/></Relationships>
</file>

<file path=ppt/slideLayouts/_rels/slideLayout361.xml.rels><?xml version="1.0" encoding="UTF-8" standalone="yes"?>
<Relationships xmlns="http://schemas.openxmlformats.org/package/2006/relationships"><Relationship Id="rId3" Type="http://schemas.openxmlformats.org/officeDocument/2006/relationships/tags" Target="../tags/tag1166.xml"/><Relationship Id="rId2" Type="http://schemas.openxmlformats.org/officeDocument/2006/relationships/tags" Target="../tags/tag1165.xml"/><Relationship Id="rId1" Type="http://schemas.openxmlformats.org/officeDocument/2006/relationships/vmlDrawing" Target="../drawings/vmlDrawing298.vml"/><Relationship Id="rId6" Type="http://schemas.openxmlformats.org/officeDocument/2006/relationships/oleObject" Target="../embeddings/oleObject318.bin"/><Relationship Id="rId5" Type="http://schemas.openxmlformats.org/officeDocument/2006/relationships/slideMaster" Target="../slideMasters/slideMaster40.xml"/><Relationship Id="rId4" Type="http://schemas.openxmlformats.org/officeDocument/2006/relationships/tags" Target="../tags/tag1167.xml"/></Relationships>
</file>

<file path=ppt/slideLayouts/_rels/slideLayout362.xml.rels><?xml version="1.0" encoding="UTF-8" standalone="yes"?>
<Relationships xmlns="http://schemas.openxmlformats.org/package/2006/relationships"><Relationship Id="rId8" Type="http://schemas.openxmlformats.org/officeDocument/2006/relationships/oleObject" Target="../embeddings/oleObject319.bin"/><Relationship Id="rId3" Type="http://schemas.openxmlformats.org/officeDocument/2006/relationships/tags" Target="../tags/tag1169.xml"/><Relationship Id="rId7" Type="http://schemas.openxmlformats.org/officeDocument/2006/relationships/slideMaster" Target="../slideMasters/slideMaster40.xml"/><Relationship Id="rId2" Type="http://schemas.openxmlformats.org/officeDocument/2006/relationships/tags" Target="../tags/tag1168.xml"/><Relationship Id="rId1" Type="http://schemas.openxmlformats.org/officeDocument/2006/relationships/vmlDrawing" Target="../drawings/vmlDrawing299.vml"/><Relationship Id="rId6" Type="http://schemas.openxmlformats.org/officeDocument/2006/relationships/tags" Target="../tags/tag1172.xml"/><Relationship Id="rId5" Type="http://schemas.openxmlformats.org/officeDocument/2006/relationships/tags" Target="../tags/tag1171.xml"/><Relationship Id="rId4" Type="http://schemas.openxmlformats.org/officeDocument/2006/relationships/tags" Target="../tags/tag117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64.xml.rels><?xml version="1.0" encoding="UTF-8" standalone="yes"?>
<Relationships xmlns="http://schemas.openxmlformats.org/package/2006/relationships"><Relationship Id="rId3" Type="http://schemas.openxmlformats.org/officeDocument/2006/relationships/oleObject" Target="../embeddings/oleObject320.bin"/><Relationship Id="rId2" Type="http://schemas.openxmlformats.org/officeDocument/2006/relationships/slideMaster" Target="../slideMasters/slideMaster40.xml"/><Relationship Id="rId1" Type="http://schemas.openxmlformats.org/officeDocument/2006/relationships/vmlDrawing" Target="../drawings/vmlDrawing300.v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66.xml.rels><?xml version="1.0" encoding="UTF-8" standalone="yes"?>
<Relationships xmlns="http://schemas.openxmlformats.org/package/2006/relationships"><Relationship Id="rId8" Type="http://schemas.openxmlformats.org/officeDocument/2006/relationships/slideMaster" Target="../slideMasters/slideMaster41.xml"/><Relationship Id="rId3" Type="http://schemas.openxmlformats.org/officeDocument/2006/relationships/tags" Target="../tags/tag1182.xml"/><Relationship Id="rId7" Type="http://schemas.openxmlformats.org/officeDocument/2006/relationships/tags" Target="../tags/tag1186.xml"/><Relationship Id="rId12" Type="http://schemas.openxmlformats.org/officeDocument/2006/relationships/image" Target="../media/image5.png"/><Relationship Id="rId2" Type="http://schemas.openxmlformats.org/officeDocument/2006/relationships/tags" Target="../tags/tag1181.xml"/><Relationship Id="rId1" Type="http://schemas.openxmlformats.org/officeDocument/2006/relationships/vmlDrawing" Target="../drawings/vmlDrawing302.vml"/><Relationship Id="rId6" Type="http://schemas.openxmlformats.org/officeDocument/2006/relationships/tags" Target="../tags/tag1185.xml"/><Relationship Id="rId11" Type="http://schemas.openxmlformats.org/officeDocument/2006/relationships/image" Target="../media/image4.emf"/><Relationship Id="rId5" Type="http://schemas.openxmlformats.org/officeDocument/2006/relationships/tags" Target="../tags/tag1184.xml"/><Relationship Id="rId10" Type="http://schemas.openxmlformats.org/officeDocument/2006/relationships/oleObject" Target="../embeddings/oleObject322.bin"/><Relationship Id="rId4" Type="http://schemas.openxmlformats.org/officeDocument/2006/relationships/tags" Target="../tags/tag1183.xml"/><Relationship Id="rId9" Type="http://schemas.openxmlformats.org/officeDocument/2006/relationships/image" Target="../media/image3.jpeg"/></Relationships>
</file>

<file path=ppt/slideLayouts/_rels/slideLayout367.xml.rels><?xml version="1.0" encoding="UTF-8" standalone="yes"?>
<Relationships xmlns="http://schemas.openxmlformats.org/package/2006/relationships"><Relationship Id="rId8" Type="http://schemas.openxmlformats.org/officeDocument/2006/relationships/slideMaster" Target="../slideMasters/slideMaster41.xml"/><Relationship Id="rId3" Type="http://schemas.openxmlformats.org/officeDocument/2006/relationships/tags" Target="../tags/tag1188.xml"/><Relationship Id="rId7" Type="http://schemas.openxmlformats.org/officeDocument/2006/relationships/tags" Target="../tags/tag1192.xml"/><Relationship Id="rId12" Type="http://schemas.openxmlformats.org/officeDocument/2006/relationships/image" Target="../media/image4.emf"/><Relationship Id="rId2" Type="http://schemas.openxmlformats.org/officeDocument/2006/relationships/tags" Target="../tags/tag1187.xml"/><Relationship Id="rId1" Type="http://schemas.openxmlformats.org/officeDocument/2006/relationships/vmlDrawing" Target="../drawings/vmlDrawing303.vml"/><Relationship Id="rId6" Type="http://schemas.openxmlformats.org/officeDocument/2006/relationships/tags" Target="../tags/tag1191.xml"/><Relationship Id="rId11" Type="http://schemas.openxmlformats.org/officeDocument/2006/relationships/image" Target="../media/image5.png"/><Relationship Id="rId5" Type="http://schemas.openxmlformats.org/officeDocument/2006/relationships/tags" Target="../tags/tag1190.xml"/><Relationship Id="rId10" Type="http://schemas.openxmlformats.org/officeDocument/2006/relationships/oleObject" Target="../embeddings/oleObject323.bin"/><Relationship Id="rId4" Type="http://schemas.openxmlformats.org/officeDocument/2006/relationships/tags" Target="../tags/tag1189.xml"/><Relationship Id="rId9" Type="http://schemas.openxmlformats.org/officeDocument/2006/relationships/image" Target="../media/image6.jpeg"/></Relationships>
</file>

<file path=ppt/slideLayouts/_rels/slideLayout368.xml.rels><?xml version="1.0" encoding="UTF-8" standalone="yes"?>
<Relationships xmlns="http://schemas.openxmlformats.org/package/2006/relationships"><Relationship Id="rId3" Type="http://schemas.openxmlformats.org/officeDocument/2006/relationships/tags" Target="../tags/tag1194.xml"/><Relationship Id="rId7" Type="http://schemas.openxmlformats.org/officeDocument/2006/relationships/oleObject" Target="../embeddings/oleObject324.bin"/><Relationship Id="rId2" Type="http://schemas.openxmlformats.org/officeDocument/2006/relationships/tags" Target="../tags/tag1193.xml"/><Relationship Id="rId1" Type="http://schemas.openxmlformats.org/officeDocument/2006/relationships/vmlDrawing" Target="../drawings/vmlDrawing304.vml"/><Relationship Id="rId6" Type="http://schemas.openxmlformats.org/officeDocument/2006/relationships/image" Target="../media/image7.jpeg"/><Relationship Id="rId5" Type="http://schemas.openxmlformats.org/officeDocument/2006/relationships/slideMaster" Target="../slideMasters/slideMaster41.xml"/><Relationship Id="rId4" Type="http://schemas.openxmlformats.org/officeDocument/2006/relationships/tags" Target="../tags/tag1195.xml"/></Relationships>
</file>

<file path=ppt/slideLayouts/_rels/slideLayout369.xml.rels><?xml version="1.0" encoding="UTF-8" standalone="yes"?>
<Relationships xmlns="http://schemas.openxmlformats.org/package/2006/relationships"><Relationship Id="rId3" Type="http://schemas.openxmlformats.org/officeDocument/2006/relationships/slideMaster" Target="../slideMasters/slideMaster41.xml"/><Relationship Id="rId2" Type="http://schemas.openxmlformats.org/officeDocument/2006/relationships/tags" Target="../tags/tag1196.xml"/><Relationship Id="rId1" Type="http://schemas.openxmlformats.org/officeDocument/2006/relationships/vmlDrawing" Target="../drawings/vmlDrawing305.vml"/><Relationship Id="rId4" Type="http://schemas.openxmlformats.org/officeDocument/2006/relationships/oleObject" Target="../embeddings/oleObject325.bin"/></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slideMaster" Target="../slideMasters/slideMaster5.xml"/><Relationship Id="rId4" Type="http://schemas.openxmlformats.org/officeDocument/2006/relationships/tags" Target="../tags/tag98.xml"/></Relationships>
</file>

<file path=ppt/slideLayouts/_rels/slideLayout370.xml.rels><?xml version="1.0" encoding="UTF-8" standalone="yes"?>
<Relationships xmlns="http://schemas.openxmlformats.org/package/2006/relationships"><Relationship Id="rId3" Type="http://schemas.openxmlformats.org/officeDocument/2006/relationships/tags" Target="../tags/tag1198.xml"/><Relationship Id="rId2" Type="http://schemas.openxmlformats.org/officeDocument/2006/relationships/tags" Target="../tags/tag1197.xml"/><Relationship Id="rId1" Type="http://schemas.openxmlformats.org/officeDocument/2006/relationships/vmlDrawing" Target="../drawings/vmlDrawing306.vml"/><Relationship Id="rId6" Type="http://schemas.openxmlformats.org/officeDocument/2006/relationships/oleObject" Target="../embeddings/oleObject326.bin"/><Relationship Id="rId5" Type="http://schemas.openxmlformats.org/officeDocument/2006/relationships/slideMaster" Target="../slideMasters/slideMaster41.xml"/><Relationship Id="rId4" Type="http://schemas.openxmlformats.org/officeDocument/2006/relationships/tags" Target="../tags/tag1199.xml"/></Relationships>
</file>

<file path=ppt/slideLayouts/_rels/slideLayout371.xml.rels><?xml version="1.0" encoding="UTF-8" standalone="yes"?>
<Relationships xmlns="http://schemas.openxmlformats.org/package/2006/relationships"><Relationship Id="rId3" Type="http://schemas.openxmlformats.org/officeDocument/2006/relationships/tags" Target="../tags/tag1201.xml"/><Relationship Id="rId2" Type="http://schemas.openxmlformats.org/officeDocument/2006/relationships/tags" Target="../tags/tag1200.xml"/><Relationship Id="rId1" Type="http://schemas.openxmlformats.org/officeDocument/2006/relationships/vmlDrawing" Target="../drawings/vmlDrawing307.vml"/><Relationship Id="rId6" Type="http://schemas.openxmlformats.org/officeDocument/2006/relationships/oleObject" Target="../embeddings/oleObject327.bin"/><Relationship Id="rId5" Type="http://schemas.openxmlformats.org/officeDocument/2006/relationships/slideMaster" Target="../slideMasters/slideMaster41.xml"/><Relationship Id="rId4" Type="http://schemas.openxmlformats.org/officeDocument/2006/relationships/tags" Target="../tags/tag1202.xml"/></Relationships>
</file>

<file path=ppt/slideLayouts/_rels/slideLayout372.xml.rels><?xml version="1.0" encoding="UTF-8" standalone="yes"?>
<Relationships xmlns="http://schemas.openxmlformats.org/package/2006/relationships"><Relationship Id="rId8" Type="http://schemas.openxmlformats.org/officeDocument/2006/relationships/oleObject" Target="../embeddings/oleObject328.bin"/><Relationship Id="rId3" Type="http://schemas.openxmlformats.org/officeDocument/2006/relationships/tags" Target="../tags/tag1204.xml"/><Relationship Id="rId7" Type="http://schemas.openxmlformats.org/officeDocument/2006/relationships/slideMaster" Target="../slideMasters/slideMaster41.xml"/><Relationship Id="rId2" Type="http://schemas.openxmlformats.org/officeDocument/2006/relationships/tags" Target="../tags/tag1203.xml"/><Relationship Id="rId1" Type="http://schemas.openxmlformats.org/officeDocument/2006/relationships/vmlDrawing" Target="../drawings/vmlDrawing308.vml"/><Relationship Id="rId6" Type="http://schemas.openxmlformats.org/officeDocument/2006/relationships/tags" Target="../tags/tag1207.xml"/><Relationship Id="rId5" Type="http://schemas.openxmlformats.org/officeDocument/2006/relationships/tags" Target="../tags/tag1206.xml"/><Relationship Id="rId4" Type="http://schemas.openxmlformats.org/officeDocument/2006/relationships/tags" Target="../tags/tag120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74.xml.rels><?xml version="1.0" encoding="UTF-8" standalone="yes"?>
<Relationships xmlns="http://schemas.openxmlformats.org/package/2006/relationships"><Relationship Id="rId3" Type="http://schemas.openxmlformats.org/officeDocument/2006/relationships/oleObject" Target="../embeddings/oleObject329.bin"/><Relationship Id="rId2" Type="http://schemas.openxmlformats.org/officeDocument/2006/relationships/slideMaster" Target="../slideMasters/slideMaster41.xml"/><Relationship Id="rId1" Type="http://schemas.openxmlformats.org/officeDocument/2006/relationships/vmlDrawing" Target="../drawings/vmlDrawing309.v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76.xml.rels><?xml version="1.0" encoding="UTF-8" standalone="yes"?>
<Relationships xmlns="http://schemas.openxmlformats.org/package/2006/relationships"><Relationship Id="rId8" Type="http://schemas.openxmlformats.org/officeDocument/2006/relationships/slideMaster" Target="../slideMasters/slideMaster42.xml"/><Relationship Id="rId3" Type="http://schemas.openxmlformats.org/officeDocument/2006/relationships/tags" Target="../tags/tag1217.xml"/><Relationship Id="rId7" Type="http://schemas.openxmlformats.org/officeDocument/2006/relationships/tags" Target="../tags/tag1221.xml"/><Relationship Id="rId12" Type="http://schemas.openxmlformats.org/officeDocument/2006/relationships/image" Target="../media/image5.png"/><Relationship Id="rId2" Type="http://schemas.openxmlformats.org/officeDocument/2006/relationships/tags" Target="../tags/tag1216.xml"/><Relationship Id="rId1" Type="http://schemas.openxmlformats.org/officeDocument/2006/relationships/vmlDrawing" Target="../drawings/vmlDrawing311.vml"/><Relationship Id="rId6" Type="http://schemas.openxmlformats.org/officeDocument/2006/relationships/tags" Target="../tags/tag1220.xml"/><Relationship Id="rId11" Type="http://schemas.openxmlformats.org/officeDocument/2006/relationships/image" Target="../media/image4.emf"/><Relationship Id="rId5" Type="http://schemas.openxmlformats.org/officeDocument/2006/relationships/tags" Target="../tags/tag1219.xml"/><Relationship Id="rId10" Type="http://schemas.openxmlformats.org/officeDocument/2006/relationships/oleObject" Target="../embeddings/oleObject331.bin"/><Relationship Id="rId4" Type="http://schemas.openxmlformats.org/officeDocument/2006/relationships/tags" Target="../tags/tag1218.xml"/><Relationship Id="rId9" Type="http://schemas.openxmlformats.org/officeDocument/2006/relationships/image" Target="../media/image3.jpeg"/></Relationships>
</file>

<file path=ppt/slideLayouts/_rels/slideLayout377.xml.rels><?xml version="1.0" encoding="UTF-8" standalone="yes"?>
<Relationships xmlns="http://schemas.openxmlformats.org/package/2006/relationships"><Relationship Id="rId8" Type="http://schemas.openxmlformats.org/officeDocument/2006/relationships/slideMaster" Target="../slideMasters/slideMaster42.xml"/><Relationship Id="rId3" Type="http://schemas.openxmlformats.org/officeDocument/2006/relationships/tags" Target="../tags/tag1223.xml"/><Relationship Id="rId7" Type="http://schemas.openxmlformats.org/officeDocument/2006/relationships/tags" Target="../tags/tag1227.xml"/><Relationship Id="rId12" Type="http://schemas.openxmlformats.org/officeDocument/2006/relationships/image" Target="../media/image4.emf"/><Relationship Id="rId2" Type="http://schemas.openxmlformats.org/officeDocument/2006/relationships/tags" Target="../tags/tag1222.xml"/><Relationship Id="rId1" Type="http://schemas.openxmlformats.org/officeDocument/2006/relationships/vmlDrawing" Target="../drawings/vmlDrawing312.vml"/><Relationship Id="rId6" Type="http://schemas.openxmlformats.org/officeDocument/2006/relationships/tags" Target="../tags/tag1226.xml"/><Relationship Id="rId11" Type="http://schemas.openxmlformats.org/officeDocument/2006/relationships/image" Target="../media/image5.png"/><Relationship Id="rId5" Type="http://schemas.openxmlformats.org/officeDocument/2006/relationships/tags" Target="../tags/tag1225.xml"/><Relationship Id="rId10" Type="http://schemas.openxmlformats.org/officeDocument/2006/relationships/oleObject" Target="../embeddings/oleObject332.bin"/><Relationship Id="rId4" Type="http://schemas.openxmlformats.org/officeDocument/2006/relationships/tags" Target="../tags/tag1224.xml"/><Relationship Id="rId9" Type="http://schemas.openxmlformats.org/officeDocument/2006/relationships/image" Target="../media/image6.jpeg"/></Relationships>
</file>

<file path=ppt/slideLayouts/_rels/slideLayout378.xml.rels><?xml version="1.0" encoding="UTF-8" standalone="yes"?>
<Relationships xmlns="http://schemas.openxmlformats.org/package/2006/relationships"><Relationship Id="rId3" Type="http://schemas.openxmlformats.org/officeDocument/2006/relationships/tags" Target="../tags/tag1229.xml"/><Relationship Id="rId7" Type="http://schemas.openxmlformats.org/officeDocument/2006/relationships/oleObject" Target="../embeddings/oleObject333.bin"/><Relationship Id="rId2" Type="http://schemas.openxmlformats.org/officeDocument/2006/relationships/tags" Target="../tags/tag1228.xml"/><Relationship Id="rId1" Type="http://schemas.openxmlformats.org/officeDocument/2006/relationships/vmlDrawing" Target="../drawings/vmlDrawing313.vml"/><Relationship Id="rId6" Type="http://schemas.openxmlformats.org/officeDocument/2006/relationships/image" Target="../media/image7.jpeg"/><Relationship Id="rId5" Type="http://schemas.openxmlformats.org/officeDocument/2006/relationships/slideMaster" Target="../slideMasters/slideMaster42.xml"/><Relationship Id="rId4" Type="http://schemas.openxmlformats.org/officeDocument/2006/relationships/tags" Target="../tags/tag1230.xml"/></Relationships>
</file>

<file path=ppt/slideLayouts/_rels/slideLayout379.xml.rels><?xml version="1.0" encoding="UTF-8" standalone="yes"?>
<Relationships xmlns="http://schemas.openxmlformats.org/package/2006/relationships"><Relationship Id="rId3" Type="http://schemas.openxmlformats.org/officeDocument/2006/relationships/slideMaster" Target="../slideMasters/slideMaster42.xml"/><Relationship Id="rId2" Type="http://schemas.openxmlformats.org/officeDocument/2006/relationships/tags" Target="../tags/tag1231.xml"/><Relationship Id="rId1" Type="http://schemas.openxmlformats.org/officeDocument/2006/relationships/vmlDrawing" Target="../drawings/vmlDrawing314.vml"/><Relationship Id="rId4" Type="http://schemas.openxmlformats.org/officeDocument/2006/relationships/oleObject" Target="../embeddings/oleObject334.bin"/></Relationships>
</file>

<file path=ppt/slideLayouts/_rels/slideLayout38.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tags" Target="../tags/tag100.xml"/><Relationship Id="rId7" Type="http://schemas.openxmlformats.org/officeDocument/2006/relationships/slideMaster" Target="../slideMasters/slideMaster5.xml"/><Relationship Id="rId2" Type="http://schemas.openxmlformats.org/officeDocument/2006/relationships/tags" Target="../tags/tag99.xml"/><Relationship Id="rId1" Type="http://schemas.openxmlformats.org/officeDocument/2006/relationships/vmlDrawing" Target="../drawings/vmlDrawing24.v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s>
</file>

<file path=ppt/slideLayouts/_rels/slideLayout380.xml.rels><?xml version="1.0" encoding="UTF-8" standalone="yes"?>
<Relationships xmlns="http://schemas.openxmlformats.org/package/2006/relationships"><Relationship Id="rId3" Type="http://schemas.openxmlformats.org/officeDocument/2006/relationships/tags" Target="../tags/tag1233.xml"/><Relationship Id="rId2" Type="http://schemas.openxmlformats.org/officeDocument/2006/relationships/tags" Target="../tags/tag1232.xml"/><Relationship Id="rId1" Type="http://schemas.openxmlformats.org/officeDocument/2006/relationships/vmlDrawing" Target="../drawings/vmlDrawing315.vml"/><Relationship Id="rId6" Type="http://schemas.openxmlformats.org/officeDocument/2006/relationships/oleObject" Target="../embeddings/oleObject335.bin"/><Relationship Id="rId5" Type="http://schemas.openxmlformats.org/officeDocument/2006/relationships/slideMaster" Target="../slideMasters/slideMaster42.xml"/><Relationship Id="rId4" Type="http://schemas.openxmlformats.org/officeDocument/2006/relationships/tags" Target="../tags/tag1234.xml"/></Relationships>
</file>

<file path=ppt/slideLayouts/_rels/slideLayout381.xml.rels><?xml version="1.0" encoding="UTF-8" standalone="yes"?>
<Relationships xmlns="http://schemas.openxmlformats.org/package/2006/relationships"><Relationship Id="rId3" Type="http://schemas.openxmlformats.org/officeDocument/2006/relationships/tags" Target="../tags/tag1236.xml"/><Relationship Id="rId2" Type="http://schemas.openxmlformats.org/officeDocument/2006/relationships/tags" Target="../tags/tag1235.xml"/><Relationship Id="rId1" Type="http://schemas.openxmlformats.org/officeDocument/2006/relationships/vmlDrawing" Target="../drawings/vmlDrawing316.vml"/><Relationship Id="rId6" Type="http://schemas.openxmlformats.org/officeDocument/2006/relationships/oleObject" Target="../embeddings/oleObject336.bin"/><Relationship Id="rId5" Type="http://schemas.openxmlformats.org/officeDocument/2006/relationships/slideMaster" Target="../slideMasters/slideMaster42.xml"/><Relationship Id="rId4" Type="http://schemas.openxmlformats.org/officeDocument/2006/relationships/tags" Target="../tags/tag1237.xml"/></Relationships>
</file>

<file path=ppt/slideLayouts/_rels/slideLayout382.xml.rels><?xml version="1.0" encoding="UTF-8" standalone="yes"?>
<Relationships xmlns="http://schemas.openxmlformats.org/package/2006/relationships"><Relationship Id="rId8" Type="http://schemas.openxmlformats.org/officeDocument/2006/relationships/oleObject" Target="../embeddings/oleObject337.bin"/><Relationship Id="rId3" Type="http://schemas.openxmlformats.org/officeDocument/2006/relationships/tags" Target="../tags/tag1239.xml"/><Relationship Id="rId7" Type="http://schemas.openxmlformats.org/officeDocument/2006/relationships/slideMaster" Target="../slideMasters/slideMaster42.xml"/><Relationship Id="rId2" Type="http://schemas.openxmlformats.org/officeDocument/2006/relationships/tags" Target="../tags/tag1238.xml"/><Relationship Id="rId1" Type="http://schemas.openxmlformats.org/officeDocument/2006/relationships/vmlDrawing" Target="../drawings/vmlDrawing317.vml"/><Relationship Id="rId6" Type="http://schemas.openxmlformats.org/officeDocument/2006/relationships/tags" Target="../tags/tag1242.xml"/><Relationship Id="rId5" Type="http://schemas.openxmlformats.org/officeDocument/2006/relationships/tags" Target="../tags/tag1241.xml"/><Relationship Id="rId4" Type="http://schemas.openxmlformats.org/officeDocument/2006/relationships/tags" Target="../tags/tag124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84.xml.rels><?xml version="1.0" encoding="UTF-8" standalone="yes"?>
<Relationships xmlns="http://schemas.openxmlformats.org/package/2006/relationships"><Relationship Id="rId3" Type="http://schemas.openxmlformats.org/officeDocument/2006/relationships/oleObject" Target="../embeddings/oleObject338.bin"/><Relationship Id="rId2" Type="http://schemas.openxmlformats.org/officeDocument/2006/relationships/slideMaster" Target="../slideMasters/slideMaster42.xml"/><Relationship Id="rId1" Type="http://schemas.openxmlformats.org/officeDocument/2006/relationships/vmlDrawing" Target="../drawings/vmlDrawing318.v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86.xml.rels><?xml version="1.0" encoding="UTF-8" standalone="yes"?>
<Relationships xmlns="http://schemas.openxmlformats.org/package/2006/relationships"><Relationship Id="rId8" Type="http://schemas.openxmlformats.org/officeDocument/2006/relationships/slideMaster" Target="../slideMasters/slideMaster43.xml"/><Relationship Id="rId3" Type="http://schemas.openxmlformats.org/officeDocument/2006/relationships/tags" Target="../tags/tag1252.xml"/><Relationship Id="rId7" Type="http://schemas.openxmlformats.org/officeDocument/2006/relationships/tags" Target="../tags/tag1256.xml"/><Relationship Id="rId12" Type="http://schemas.openxmlformats.org/officeDocument/2006/relationships/image" Target="../media/image5.png"/><Relationship Id="rId2" Type="http://schemas.openxmlformats.org/officeDocument/2006/relationships/tags" Target="../tags/tag1251.xml"/><Relationship Id="rId1" Type="http://schemas.openxmlformats.org/officeDocument/2006/relationships/vmlDrawing" Target="../drawings/vmlDrawing320.vml"/><Relationship Id="rId6" Type="http://schemas.openxmlformats.org/officeDocument/2006/relationships/tags" Target="../tags/tag1255.xml"/><Relationship Id="rId11" Type="http://schemas.openxmlformats.org/officeDocument/2006/relationships/image" Target="../media/image4.emf"/><Relationship Id="rId5" Type="http://schemas.openxmlformats.org/officeDocument/2006/relationships/tags" Target="../tags/tag1254.xml"/><Relationship Id="rId10" Type="http://schemas.openxmlformats.org/officeDocument/2006/relationships/oleObject" Target="../embeddings/oleObject340.bin"/><Relationship Id="rId4" Type="http://schemas.openxmlformats.org/officeDocument/2006/relationships/tags" Target="../tags/tag1253.xml"/><Relationship Id="rId9" Type="http://schemas.openxmlformats.org/officeDocument/2006/relationships/image" Target="../media/image3.jpeg"/></Relationships>
</file>

<file path=ppt/slideLayouts/_rels/slideLayout387.xml.rels><?xml version="1.0" encoding="UTF-8" standalone="yes"?>
<Relationships xmlns="http://schemas.openxmlformats.org/package/2006/relationships"><Relationship Id="rId8" Type="http://schemas.openxmlformats.org/officeDocument/2006/relationships/slideMaster" Target="../slideMasters/slideMaster43.xml"/><Relationship Id="rId3" Type="http://schemas.openxmlformats.org/officeDocument/2006/relationships/tags" Target="../tags/tag1258.xml"/><Relationship Id="rId7" Type="http://schemas.openxmlformats.org/officeDocument/2006/relationships/tags" Target="../tags/tag1262.xml"/><Relationship Id="rId12" Type="http://schemas.openxmlformats.org/officeDocument/2006/relationships/image" Target="../media/image4.emf"/><Relationship Id="rId2" Type="http://schemas.openxmlformats.org/officeDocument/2006/relationships/tags" Target="../tags/tag1257.xml"/><Relationship Id="rId1" Type="http://schemas.openxmlformats.org/officeDocument/2006/relationships/vmlDrawing" Target="../drawings/vmlDrawing321.vml"/><Relationship Id="rId6" Type="http://schemas.openxmlformats.org/officeDocument/2006/relationships/tags" Target="../tags/tag1261.xml"/><Relationship Id="rId11" Type="http://schemas.openxmlformats.org/officeDocument/2006/relationships/image" Target="../media/image5.png"/><Relationship Id="rId5" Type="http://schemas.openxmlformats.org/officeDocument/2006/relationships/tags" Target="../tags/tag1260.xml"/><Relationship Id="rId10" Type="http://schemas.openxmlformats.org/officeDocument/2006/relationships/oleObject" Target="../embeddings/oleObject341.bin"/><Relationship Id="rId4" Type="http://schemas.openxmlformats.org/officeDocument/2006/relationships/tags" Target="../tags/tag1259.xml"/><Relationship Id="rId9" Type="http://schemas.openxmlformats.org/officeDocument/2006/relationships/image" Target="../media/image6.jpeg"/></Relationships>
</file>

<file path=ppt/slideLayouts/_rels/slideLayout388.xml.rels><?xml version="1.0" encoding="UTF-8" standalone="yes"?>
<Relationships xmlns="http://schemas.openxmlformats.org/package/2006/relationships"><Relationship Id="rId3" Type="http://schemas.openxmlformats.org/officeDocument/2006/relationships/tags" Target="../tags/tag1264.xml"/><Relationship Id="rId7" Type="http://schemas.openxmlformats.org/officeDocument/2006/relationships/oleObject" Target="../embeddings/oleObject342.bin"/><Relationship Id="rId2" Type="http://schemas.openxmlformats.org/officeDocument/2006/relationships/tags" Target="../tags/tag1263.xml"/><Relationship Id="rId1" Type="http://schemas.openxmlformats.org/officeDocument/2006/relationships/vmlDrawing" Target="../drawings/vmlDrawing322.vml"/><Relationship Id="rId6" Type="http://schemas.openxmlformats.org/officeDocument/2006/relationships/image" Target="../media/image7.jpeg"/><Relationship Id="rId5" Type="http://schemas.openxmlformats.org/officeDocument/2006/relationships/slideMaster" Target="../slideMasters/slideMaster43.xml"/><Relationship Id="rId4" Type="http://schemas.openxmlformats.org/officeDocument/2006/relationships/tags" Target="../tags/tag1265.xml"/></Relationships>
</file>

<file path=ppt/slideLayouts/_rels/slideLayout389.xml.rels><?xml version="1.0" encoding="UTF-8" standalone="yes"?>
<Relationships xmlns="http://schemas.openxmlformats.org/package/2006/relationships"><Relationship Id="rId3" Type="http://schemas.openxmlformats.org/officeDocument/2006/relationships/slideMaster" Target="../slideMasters/slideMaster43.xml"/><Relationship Id="rId2" Type="http://schemas.openxmlformats.org/officeDocument/2006/relationships/tags" Target="../tags/tag1266.xml"/><Relationship Id="rId1" Type="http://schemas.openxmlformats.org/officeDocument/2006/relationships/vmlDrawing" Target="../drawings/vmlDrawing323.vml"/><Relationship Id="rId4" Type="http://schemas.openxmlformats.org/officeDocument/2006/relationships/oleObject" Target="../embeddings/oleObject343.bin"/></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06.xml"/><Relationship Id="rId7" Type="http://schemas.openxmlformats.org/officeDocument/2006/relationships/image" Target="../media/image47.jpe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Master" Target="../slideMasters/slideMaster5.xml"/><Relationship Id="rId5" Type="http://schemas.openxmlformats.org/officeDocument/2006/relationships/tags" Target="../tags/tag108.xml"/><Relationship Id="rId4" Type="http://schemas.openxmlformats.org/officeDocument/2006/relationships/tags" Target="../tags/tag107.xml"/><Relationship Id="rId9" Type="http://schemas.openxmlformats.org/officeDocument/2006/relationships/image" Target="../media/image2.png"/></Relationships>
</file>

<file path=ppt/slideLayouts/_rels/slideLayout390.xml.rels><?xml version="1.0" encoding="UTF-8" standalone="yes"?>
<Relationships xmlns="http://schemas.openxmlformats.org/package/2006/relationships"><Relationship Id="rId3" Type="http://schemas.openxmlformats.org/officeDocument/2006/relationships/tags" Target="../tags/tag1268.xml"/><Relationship Id="rId2" Type="http://schemas.openxmlformats.org/officeDocument/2006/relationships/tags" Target="../tags/tag1267.xml"/><Relationship Id="rId1" Type="http://schemas.openxmlformats.org/officeDocument/2006/relationships/vmlDrawing" Target="../drawings/vmlDrawing324.vml"/><Relationship Id="rId6" Type="http://schemas.openxmlformats.org/officeDocument/2006/relationships/oleObject" Target="../embeddings/oleObject344.bin"/><Relationship Id="rId5" Type="http://schemas.openxmlformats.org/officeDocument/2006/relationships/slideMaster" Target="../slideMasters/slideMaster43.xml"/><Relationship Id="rId4" Type="http://schemas.openxmlformats.org/officeDocument/2006/relationships/tags" Target="../tags/tag1269.xml"/></Relationships>
</file>

<file path=ppt/slideLayouts/_rels/slideLayout391.xml.rels><?xml version="1.0" encoding="UTF-8" standalone="yes"?>
<Relationships xmlns="http://schemas.openxmlformats.org/package/2006/relationships"><Relationship Id="rId3" Type="http://schemas.openxmlformats.org/officeDocument/2006/relationships/tags" Target="../tags/tag1271.xml"/><Relationship Id="rId2" Type="http://schemas.openxmlformats.org/officeDocument/2006/relationships/tags" Target="../tags/tag1270.xml"/><Relationship Id="rId1" Type="http://schemas.openxmlformats.org/officeDocument/2006/relationships/vmlDrawing" Target="../drawings/vmlDrawing325.vml"/><Relationship Id="rId6" Type="http://schemas.openxmlformats.org/officeDocument/2006/relationships/oleObject" Target="../embeddings/oleObject345.bin"/><Relationship Id="rId5" Type="http://schemas.openxmlformats.org/officeDocument/2006/relationships/slideMaster" Target="../slideMasters/slideMaster43.xml"/><Relationship Id="rId4" Type="http://schemas.openxmlformats.org/officeDocument/2006/relationships/tags" Target="../tags/tag1272.xml"/></Relationships>
</file>

<file path=ppt/slideLayouts/_rels/slideLayout392.xml.rels><?xml version="1.0" encoding="UTF-8" standalone="yes"?>
<Relationships xmlns="http://schemas.openxmlformats.org/package/2006/relationships"><Relationship Id="rId8" Type="http://schemas.openxmlformats.org/officeDocument/2006/relationships/oleObject" Target="../embeddings/oleObject346.bin"/><Relationship Id="rId3" Type="http://schemas.openxmlformats.org/officeDocument/2006/relationships/tags" Target="../tags/tag1274.xml"/><Relationship Id="rId7" Type="http://schemas.openxmlformats.org/officeDocument/2006/relationships/slideMaster" Target="../slideMasters/slideMaster43.xml"/><Relationship Id="rId2" Type="http://schemas.openxmlformats.org/officeDocument/2006/relationships/tags" Target="../tags/tag1273.xml"/><Relationship Id="rId1" Type="http://schemas.openxmlformats.org/officeDocument/2006/relationships/vmlDrawing" Target="../drawings/vmlDrawing326.vml"/><Relationship Id="rId6" Type="http://schemas.openxmlformats.org/officeDocument/2006/relationships/tags" Target="../tags/tag1277.xml"/><Relationship Id="rId5" Type="http://schemas.openxmlformats.org/officeDocument/2006/relationships/tags" Target="../tags/tag1276.xml"/><Relationship Id="rId4" Type="http://schemas.openxmlformats.org/officeDocument/2006/relationships/tags" Target="../tags/tag127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94.xml.rels><?xml version="1.0" encoding="UTF-8" standalone="yes"?>
<Relationships xmlns="http://schemas.openxmlformats.org/package/2006/relationships"><Relationship Id="rId3" Type="http://schemas.openxmlformats.org/officeDocument/2006/relationships/oleObject" Target="../embeddings/oleObject347.bin"/><Relationship Id="rId2" Type="http://schemas.openxmlformats.org/officeDocument/2006/relationships/slideMaster" Target="../slideMasters/slideMaster43.xml"/><Relationship Id="rId1" Type="http://schemas.openxmlformats.org/officeDocument/2006/relationships/vmlDrawing" Target="../drawings/vmlDrawing327.v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96.xml.rels><?xml version="1.0" encoding="UTF-8" standalone="yes"?>
<Relationships xmlns="http://schemas.openxmlformats.org/package/2006/relationships"><Relationship Id="rId8" Type="http://schemas.openxmlformats.org/officeDocument/2006/relationships/slideMaster" Target="../slideMasters/slideMaster44.xml"/><Relationship Id="rId3" Type="http://schemas.openxmlformats.org/officeDocument/2006/relationships/tags" Target="../tags/tag1287.xml"/><Relationship Id="rId7" Type="http://schemas.openxmlformats.org/officeDocument/2006/relationships/tags" Target="../tags/tag1291.xml"/><Relationship Id="rId12" Type="http://schemas.openxmlformats.org/officeDocument/2006/relationships/image" Target="../media/image5.png"/><Relationship Id="rId2" Type="http://schemas.openxmlformats.org/officeDocument/2006/relationships/tags" Target="../tags/tag1286.xml"/><Relationship Id="rId1" Type="http://schemas.openxmlformats.org/officeDocument/2006/relationships/vmlDrawing" Target="../drawings/vmlDrawing329.vml"/><Relationship Id="rId6" Type="http://schemas.openxmlformats.org/officeDocument/2006/relationships/tags" Target="../tags/tag1290.xml"/><Relationship Id="rId11" Type="http://schemas.openxmlformats.org/officeDocument/2006/relationships/image" Target="../media/image4.emf"/><Relationship Id="rId5" Type="http://schemas.openxmlformats.org/officeDocument/2006/relationships/tags" Target="../tags/tag1289.xml"/><Relationship Id="rId10" Type="http://schemas.openxmlformats.org/officeDocument/2006/relationships/oleObject" Target="../embeddings/oleObject349.bin"/><Relationship Id="rId4" Type="http://schemas.openxmlformats.org/officeDocument/2006/relationships/tags" Target="../tags/tag1288.xml"/><Relationship Id="rId9" Type="http://schemas.openxmlformats.org/officeDocument/2006/relationships/image" Target="../media/image3.jpeg"/></Relationships>
</file>

<file path=ppt/slideLayouts/_rels/slideLayout397.xml.rels><?xml version="1.0" encoding="UTF-8" standalone="yes"?>
<Relationships xmlns="http://schemas.openxmlformats.org/package/2006/relationships"><Relationship Id="rId8" Type="http://schemas.openxmlformats.org/officeDocument/2006/relationships/slideMaster" Target="../slideMasters/slideMaster44.xml"/><Relationship Id="rId3" Type="http://schemas.openxmlformats.org/officeDocument/2006/relationships/tags" Target="../tags/tag1293.xml"/><Relationship Id="rId7" Type="http://schemas.openxmlformats.org/officeDocument/2006/relationships/tags" Target="../tags/tag1297.xml"/><Relationship Id="rId12" Type="http://schemas.openxmlformats.org/officeDocument/2006/relationships/image" Target="../media/image4.emf"/><Relationship Id="rId2" Type="http://schemas.openxmlformats.org/officeDocument/2006/relationships/tags" Target="../tags/tag1292.xml"/><Relationship Id="rId1" Type="http://schemas.openxmlformats.org/officeDocument/2006/relationships/vmlDrawing" Target="../drawings/vmlDrawing330.vml"/><Relationship Id="rId6" Type="http://schemas.openxmlformats.org/officeDocument/2006/relationships/tags" Target="../tags/tag1296.xml"/><Relationship Id="rId11" Type="http://schemas.openxmlformats.org/officeDocument/2006/relationships/image" Target="../media/image5.png"/><Relationship Id="rId5" Type="http://schemas.openxmlformats.org/officeDocument/2006/relationships/tags" Target="../tags/tag1295.xml"/><Relationship Id="rId10" Type="http://schemas.openxmlformats.org/officeDocument/2006/relationships/oleObject" Target="../embeddings/oleObject350.bin"/><Relationship Id="rId4" Type="http://schemas.openxmlformats.org/officeDocument/2006/relationships/tags" Target="../tags/tag1294.xml"/><Relationship Id="rId9" Type="http://schemas.openxmlformats.org/officeDocument/2006/relationships/image" Target="../media/image6.jpeg"/></Relationships>
</file>

<file path=ppt/slideLayouts/_rels/slideLayout398.xml.rels><?xml version="1.0" encoding="UTF-8" standalone="yes"?>
<Relationships xmlns="http://schemas.openxmlformats.org/package/2006/relationships"><Relationship Id="rId3" Type="http://schemas.openxmlformats.org/officeDocument/2006/relationships/tags" Target="../tags/tag1299.xml"/><Relationship Id="rId7" Type="http://schemas.openxmlformats.org/officeDocument/2006/relationships/oleObject" Target="../embeddings/oleObject351.bin"/><Relationship Id="rId2" Type="http://schemas.openxmlformats.org/officeDocument/2006/relationships/tags" Target="../tags/tag1298.xml"/><Relationship Id="rId1" Type="http://schemas.openxmlformats.org/officeDocument/2006/relationships/vmlDrawing" Target="../drawings/vmlDrawing331.vml"/><Relationship Id="rId6" Type="http://schemas.openxmlformats.org/officeDocument/2006/relationships/image" Target="../media/image7.jpeg"/><Relationship Id="rId5" Type="http://schemas.openxmlformats.org/officeDocument/2006/relationships/slideMaster" Target="../slideMasters/slideMaster44.xml"/><Relationship Id="rId4" Type="http://schemas.openxmlformats.org/officeDocument/2006/relationships/tags" Target="../tags/tag1300.xml"/></Relationships>
</file>

<file path=ppt/slideLayouts/_rels/slideLayout399.xml.rels><?xml version="1.0" encoding="UTF-8" standalone="yes"?>
<Relationships xmlns="http://schemas.openxmlformats.org/package/2006/relationships"><Relationship Id="rId3" Type="http://schemas.openxmlformats.org/officeDocument/2006/relationships/slideMaster" Target="../slideMasters/slideMaster44.xml"/><Relationship Id="rId2" Type="http://schemas.openxmlformats.org/officeDocument/2006/relationships/tags" Target="../tags/tag1301.xml"/><Relationship Id="rId1" Type="http://schemas.openxmlformats.org/officeDocument/2006/relationships/vmlDrawing" Target="../drawings/vmlDrawing332.vml"/><Relationship Id="rId4" Type="http://schemas.openxmlformats.org/officeDocument/2006/relationships/oleObject" Target="../embeddings/oleObject352.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3" Type="http://schemas.openxmlformats.org/officeDocument/2006/relationships/tags" Target="../tags/tag1303.xml"/><Relationship Id="rId2" Type="http://schemas.openxmlformats.org/officeDocument/2006/relationships/tags" Target="../tags/tag1302.xml"/><Relationship Id="rId1" Type="http://schemas.openxmlformats.org/officeDocument/2006/relationships/vmlDrawing" Target="../drawings/vmlDrawing333.vml"/><Relationship Id="rId6" Type="http://schemas.openxmlformats.org/officeDocument/2006/relationships/oleObject" Target="../embeddings/oleObject353.bin"/><Relationship Id="rId5" Type="http://schemas.openxmlformats.org/officeDocument/2006/relationships/slideMaster" Target="../slideMasters/slideMaster44.xml"/><Relationship Id="rId4" Type="http://schemas.openxmlformats.org/officeDocument/2006/relationships/tags" Target="../tags/tag1304.xml"/></Relationships>
</file>

<file path=ppt/slideLayouts/_rels/slideLayout401.xml.rels><?xml version="1.0" encoding="UTF-8" standalone="yes"?>
<Relationships xmlns="http://schemas.openxmlformats.org/package/2006/relationships"><Relationship Id="rId3" Type="http://schemas.openxmlformats.org/officeDocument/2006/relationships/tags" Target="../tags/tag1306.xml"/><Relationship Id="rId2" Type="http://schemas.openxmlformats.org/officeDocument/2006/relationships/tags" Target="../tags/tag1305.xml"/><Relationship Id="rId1" Type="http://schemas.openxmlformats.org/officeDocument/2006/relationships/vmlDrawing" Target="../drawings/vmlDrawing334.vml"/><Relationship Id="rId6" Type="http://schemas.openxmlformats.org/officeDocument/2006/relationships/oleObject" Target="../embeddings/oleObject354.bin"/><Relationship Id="rId5" Type="http://schemas.openxmlformats.org/officeDocument/2006/relationships/slideMaster" Target="../slideMasters/slideMaster44.xml"/><Relationship Id="rId4" Type="http://schemas.openxmlformats.org/officeDocument/2006/relationships/tags" Target="../tags/tag1307.xml"/></Relationships>
</file>

<file path=ppt/slideLayouts/_rels/slideLayout402.xml.rels><?xml version="1.0" encoding="UTF-8" standalone="yes"?>
<Relationships xmlns="http://schemas.openxmlformats.org/package/2006/relationships"><Relationship Id="rId8" Type="http://schemas.openxmlformats.org/officeDocument/2006/relationships/oleObject" Target="../embeddings/oleObject355.bin"/><Relationship Id="rId3" Type="http://schemas.openxmlformats.org/officeDocument/2006/relationships/tags" Target="../tags/tag1309.xml"/><Relationship Id="rId7" Type="http://schemas.openxmlformats.org/officeDocument/2006/relationships/slideMaster" Target="../slideMasters/slideMaster44.xml"/><Relationship Id="rId2" Type="http://schemas.openxmlformats.org/officeDocument/2006/relationships/tags" Target="../tags/tag1308.xml"/><Relationship Id="rId1" Type="http://schemas.openxmlformats.org/officeDocument/2006/relationships/vmlDrawing" Target="../drawings/vmlDrawing335.vml"/><Relationship Id="rId6" Type="http://schemas.openxmlformats.org/officeDocument/2006/relationships/tags" Target="../tags/tag1312.xml"/><Relationship Id="rId5" Type="http://schemas.openxmlformats.org/officeDocument/2006/relationships/tags" Target="../tags/tag1311.xml"/><Relationship Id="rId4" Type="http://schemas.openxmlformats.org/officeDocument/2006/relationships/tags" Target="../tags/tag131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04.xml.rels><?xml version="1.0" encoding="UTF-8" standalone="yes"?>
<Relationships xmlns="http://schemas.openxmlformats.org/package/2006/relationships"><Relationship Id="rId3" Type="http://schemas.openxmlformats.org/officeDocument/2006/relationships/oleObject" Target="../embeddings/oleObject356.bin"/><Relationship Id="rId2" Type="http://schemas.openxmlformats.org/officeDocument/2006/relationships/slideMaster" Target="../slideMasters/slideMaster44.xml"/><Relationship Id="rId1" Type="http://schemas.openxmlformats.org/officeDocument/2006/relationships/vmlDrawing" Target="../drawings/vmlDrawing336.v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06.xml.rels><?xml version="1.0" encoding="UTF-8" standalone="yes"?>
<Relationships xmlns="http://schemas.openxmlformats.org/package/2006/relationships"><Relationship Id="rId8" Type="http://schemas.openxmlformats.org/officeDocument/2006/relationships/slideMaster" Target="../slideMasters/slideMaster45.xml"/><Relationship Id="rId3" Type="http://schemas.openxmlformats.org/officeDocument/2006/relationships/tags" Target="../tags/tag1322.xml"/><Relationship Id="rId7" Type="http://schemas.openxmlformats.org/officeDocument/2006/relationships/tags" Target="../tags/tag1326.xml"/><Relationship Id="rId12" Type="http://schemas.openxmlformats.org/officeDocument/2006/relationships/image" Target="../media/image5.png"/><Relationship Id="rId2" Type="http://schemas.openxmlformats.org/officeDocument/2006/relationships/tags" Target="../tags/tag1321.xml"/><Relationship Id="rId1" Type="http://schemas.openxmlformats.org/officeDocument/2006/relationships/vmlDrawing" Target="../drawings/vmlDrawing338.vml"/><Relationship Id="rId6" Type="http://schemas.openxmlformats.org/officeDocument/2006/relationships/tags" Target="../tags/tag1325.xml"/><Relationship Id="rId11" Type="http://schemas.openxmlformats.org/officeDocument/2006/relationships/image" Target="../media/image4.emf"/><Relationship Id="rId5" Type="http://schemas.openxmlformats.org/officeDocument/2006/relationships/tags" Target="../tags/tag1324.xml"/><Relationship Id="rId10" Type="http://schemas.openxmlformats.org/officeDocument/2006/relationships/oleObject" Target="../embeddings/oleObject358.bin"/><Relationship Id="rId4" Type="http://schemas.openxmlformats.org/officeDocument/2006/relationships/tags" Target="../tags/tag1323.xml"/><Relationship Id="rId9" Type="http://schemas.openxmlformats.org/officeDocument/2006/relationships/image" Target="../media/image3.jpeg"/></Relationships>
</file>

<file path=ppt/slideLayouts/_rels/slideLayout407.xml.rels><?xml version="1.0" encoding="UTF-8" standalone="yes"?>
<Relationships xmlns="http://schemas.openxmlformats.org/package/2006/relationships"><Relationship Id="rId8" Type="http://schemas.openxmlformats.org/officeDocument/2006/relationships/slideMaster" Target="../slideMasters/slideMaster45.xml"/><Relationship Id="rId3" Type="http://schemas.openxmlformats.org/officeDocument/2006/relationships/tags" Target="../tags/tag1328.xml"/><Relationship Id="rId7" Type="http://schemas.openxmlformats.org/officeDocument/2006/relationships/tags" Target="../tags/tag1332.xml"/><Relationship Id="rId12" Type="http://schemas.openxmlformats.org/officeDocument/2006/relationships/image" Target="../media/image4.emf"/><Relationship Id="rId2" Type="http://schemas.openxmlformats.org/officeDocument/2006/relationships/tags" Target="../tags/tag1327.xml"/><Relationship Id="rId1" Type="http://schemas.openxmlformats.org/officeDocument/2006/relationships/vmlDrawing" Target="../drawings/vmlDrawing339.vml"/><Relationship Id="rId6" Type="http://schemas.openxmlformats.org/officeDocument/2006/relationships/tags" Target="../tags/tag1331.xml"/><Relationship Id="rId11" Type="http://schemas.openxmlformats.org/officeDocument/2006/relationships/image" Target="../media/image5.png"/><Relationship Id="rId5" Type="http://schemas.openxmlformats.org/officeDocument/2006/relationships/tags" Target="../tags/tag1330.xml"/><Relationship Id="rId10" Type="http://schemas.openxmlformats.org/officeDocument/2006/relationships/oleObject" Target="../embeddings/oleObject359.bin"/><Relationship Id="rId4" Type="http://schemas.openxmlformats.org/officeDocument/2006/relationships/tags" Target="../tags/tag1329.xml"/><Relationship Id="rId9" Type="http://schemas.openxmlformats.org/officeDocument/2006/relationships/image" Target="../media/image6.jpeg"/></Relationships>
</file>

<file path=ppt/slideLayouts/_rels/slideLayout408.xml.rels><?xml version="1.0" encoding="UTF-8" standalone="yes"?>
<Relationships xmlns="http://schemas.openxmlformats.org/package/2006/relationships"><Relationship Id="rId3" Type="http://schemas.openxmlformats.org/officeDocument/2006/relationships/tags" Target="../tags/tag1334.xml"/><Relationship Id="rId7" Type="http://schemas.openxmlformats.org/officeDocument/2006/relationships/oleObject" Target="../embeddings/oleObject360.bin"/><Relationship Id="rId2" Type="http://schemas.openxmlformats.org/officeDocument/2006/relationships/tags" Target="../tags/tag1333.xml"/><Relationship Id="rId1" Type="http://schemas.openxmlformats.org/officeDocument/2006/relationships/vmlDrawing" Target="../drawings/vmlDrawing340.vml"/><Relationship Id="rId6" Type="http://schemas.openxmlformats.org/officeDocument/2006/relationships/image" Target="../media/image7.jpeg"/><Relationship Id="rId5" Type="http://schemas.openxmlformats.org/officeDocument/2006/relationships/slideMaster" Target="../slideMasters/slideMaster45.xml"/><Relationship Id="rId4" Type="http://schemas.openxmlformats.org/officeDocument/2006/relationships/tags" Target="../tags/tag1335.xml"/></Relationships>
</file>

<file path=ppt/slideLayouts/_rels/slideLayout409.xml.rels><?xml version="1.0" encoding="UTF-8" standalone="yes"?>
<Relationships xmlns="http://schemas.openxmlformats.org/package/2006/relationships"><Relationship Id="rId3" Type="http://schemas.openxmlformats.org/officeDocument/2006/relationships/slideMaster" Target="../slideMasters/slideMaster45.xml"/><Relationship Id="rId2" Type="http://schemas.openxmlformats.org/officeDocument/2006/relationships/tags" Target="../tags/tag1336.xml"/><Relationship Id="rId1" Type="http://schemas.openxmlformats.org/officeDocument/2006/relationships/vmlDrawing" Target="../drawings/vmlDrawing341.vml"/><Relationship Id="rId4" Type="http://schemas.openxmlformats.org/officeDocument/2006/relationships/oleObject" Target="../embeddings/oleObject361.bin"/></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Master" Target="../slideMasters/slideMaster5.xml"/><Relationship Id="rId1" Type="http://schemas.openxmlformats.org/officeDocument/2006/relationships/tags" Target="../tags/tag109.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410.xml.rels><?xml version="1.0" encoding="UTF-8" standalone="yes"?>
<Relationships xmlns="http://schemas.openxmlformats.org/package/2006/relationships"><Relationship Id="rId3" Type="http://schemas.openxmlformats.org/officeDocument/2006/relationships/tags" Target="../tags/tag1338.xml"/><Relationship Id="rId2" Type="http://schemas.openxmlformats.org/officeDocument/2006/relationships/tags" Target="../tags/tag1337.xml"/><Relationship Id="rId1" Type="http://schemas.openxmlformats.org/officeDocument/2006/relationships/vmlDrawing" Target="../drawings/vmlDrawing342.vml"/><Relationship Id="rId6" Type="http://schemas.openxmlformats.org/officeDocument/2006/relationships/oleObject" Target="../embeddings/oleObject362.bin"/><Relationship Id="rId5" Type="http://schemas.openxmlformats.org/officeDocument/2006/relationships/slideMaster" Target="../slideMasters/slideMaster45.xml"/><Relationship Id="rId4" Type="http://schemas.openxmlformats.org/officeDocument/2006/relationships/tags" Target="../tags/tag1339.xml"/></Relationships>
</file>

<file path=ppt/slideLayouts/_rels/slideLayout411.xml.rels><?xml version="1.0" encoding="UTF-8" standalone="yes"?>
<Relationships xmlns="http://schemas.openxmlformats.org/package/2006/relationships"><Relationship Id="rId3" Type="http://schemas.openxmlformats.org/officeDocument/2006/relationships/tags" Target="../tags/tag1341.xml"/><Relationship Id="rId2" Type="http://schemas.openxmlformats.org/officeDocument/2006/relationships/tags" Target="../tags/tag1340.xml"/><Relationship Id="rId1" Type="http://schemas.openxmlformats.org/officeDocument/2006/relationships/vmlDrawing" Target="../drawings/vmlDrawing343.vml"/><Relationship Id="rId6" Type="http://schemas.openxmlformats.org/officeDocument/2006/relationships/oleObject" Target="../embeddings/oleObject363.bin"/><Relationship Id="rId5" Type="http://schemas.openxmlformats.org/officeDocument/2006/relationships/slideMaster" Target="../slideMasters/slideMaster45.xml"/><Relationship Id="rId4" Type="http://schemas.openxmlformats.org/officeDocument/2006/relationships/tags" Target="../tags/tag1342.xml"/></Relationships>
</file>

<file path=ppt/slideLayouts/_rels/slideLayout412.xml.rels><?xml version="1.0" encoding="UTF-8" standalone="yes"?>
<Relationships xmlns="http://schemas.openxmlformats.org/package/2006/relationships"><Relationship Id="rId8" Type="http://schemas.openxmlformats.org/officeDocument/2006/relationships/oleObject" Target="../embeddings/oleObject364.bin"/><Relationship Id="rId3" Type="http://schemas.openxmlformats.org/officeDocument/2006/relationships/tags" Target="../tags/tag1344.xml"/><Relationship Id="rId7" Type="http://schemas.openxmlformats.org/officeDocument/2006/relationships/slideMaster" Target="../slideMasters/slideMaster45.xml"/><Relationship Id="rId2" Type="http://schemas.openxmlformats.org/officeDocument/2006/relationships/tags" Target="../tags/tag1343.xml"/><Relationship Id="rId1" Type="http://schemas.openxmlformats.org/officeDocument/2006/relationships/vmlDrawing" Target="../drawings/vmlDrawing344.vml"/><Relationship Id="rId6" Type="http://schemas.openxmlformats.org/officeDocument/2006/relationships/tags" Target="../tags/tag1347.xml"/><Relationship Id="rId5" Type="http://schemas.openxmlformats.org/officeDocument/2006/relationships/tags" Target="../tags/tag1346.xml"/><Relationship Id="rId4" Type="http://schemas.openxmlformats.org/officeDocument/2006/relationships/tags" Target="../tags/tag134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14.xml.rels><?xml version="1.0" encoding="UTF-8" standalone="yes"?>
<Relationships xmlns="http://schemas.openxmlformats.org/package/2006/relationships"><Relationship Id="rId3" Type="http://schemas.openxmlformats.org/officeDocument/2006/relationships/oleObject" Target="../embeddings/oleObject365.bin"/><Relationship Id="rId2" Type="http://schemas.openxmlformats.org/officeDocument/2006/relationships/slideMaster" Target="../slideMasters/slideMaster45.xml"/><Relationship Id="rId1" Type="http://schemas.openxmlformats.org/officeDocument/2006/relationships/vmlDrawing" Target="../drawings/vmlDrawing345.v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16.xml.rels><?xml version="1.0" encoding="UTF-8" standalone="yes"?>
<Relationships xmlns="http://schemas.openxmlformats.org/package/2006/relationships"><Relationship Id="rId8" Type="http://schemas.openxmlformats.org/officeDocument/2006/relationships/slideMaster" Target="../slideMasters/slideMaster46.xml"/><Relationship Id="rId3" Type="http://schemas.openxmlformats.org/officeDocument/2006/relationships/tags" Target="../tags/tag1357.xml"/><Relationship Id="rId7" Type="http://schemas.openxmlformats.org/officeDocument/2006/relationships/tags" Target="../tags/tag1361.xml"/><Relationship Id="rId12" Type="http://schemas.openxmlformats.org/officeDocument/2006/relationships/image" Target="../media/image5.png"/><Relationship Id="rId2" Type="http://schemas.openxmlformats.org/officeDocument/2006/relationships/tags" Target="../tags/tag1356.xml"/><Relationship Id="rId1" Type="http://schemas.openxmlformats.org/officeDocument/2006/relationships/vmlDrawing" Target="../drawings/vmlDrawing347.vml"/><Relationship Id="rId6" Type="http://schemas.openxmlformats.org/officeDocument/2006/relationships/tags" Target="../tags/tag1360.xml"/><Relationship Id="rId11" Type="http://schemas.openxmlformats.org/officeDocument/2006/relationships/image" Target="../media/image4.emf"/><Relationship Id="rId5" Type="http://schemas.openxmlformats.org/officeDocument/2006/relationships/tags" Target="../tags/tag1359.xml"/><Relationship Id="rId10" Type="http://schemas.openxmlformats.org/officeDocument/2006/relationships/oleObject" Target="../embeddings/oleObject367.bin"/><Relationship Id="rId4" Type="http://schemas.openxmlformats.org/officeDocument/2006/relationships/tags" Target="../tags/tag1358.xml"/><Relationship Id="rId9" Type="http://schemas.openxmlformats.org/officeDocument/2006/relationships/image" Target="../media/image3.jpeg"/></Relationships>
</file>

<file path=ppt/slideLayouts/_rels/slideLayout417.xml.rels><?xml version="1.0" encoding="UTF-8" standalone="yes"?>
<Relationships xmlns="http://schemas.openxmlformats.org/package/2006/relationships"><Relationship Id="rId8" Type="http://schemas.openxmlformats.org/officeDocument/2006/relationships/slideMaster" Target="../slideMasters/slideMaster46.xml"/><Relationship Id="rId3" Type="http://schemas.openxmlformats.org/officeDocument/2006/relationships/tags" Target="../tags/tag1363.xml"/><Relationship Id="rId7" Type="http://schemas.openxmlformats.org/officeDocument/2006/relationships/tags" Target="../tags/tag1367.xml"/><Relationship Id="rId12" Type="http://schemas.openxmlformats.org/officeDocument/2006/relationships/image" Target="../media/image4.emf"/><Relationship Id="rId2" Type="http://schemas.openxmlformats.org/officeDocument/2006/relationships/tags" Target="../tags/tag1362.xml"/><Relationship Id="rId1" Type="http://schemas.openxmlformats.org/officeDocument/2006/relationships/vmlDrawing" Target="../drawings/vmlDrawing348.vml"/><Relationship Id="rId6" Type="http://schemas.openxmlformats.org/officeDocument/2006/relationships/tags" Target="../tags/tag1366.xml"/><Relationship Id="rId11" Type="http://schemas.openxmlformats.org/officeDocument/2006/relationships/image" Target="../media/image5.png"/><Relationship Id="rId5" Type="http://schemas.openxmlformats.org/officeDocument/2006/relationships/tags" Target="../tags/tag1365.xml"/><Relationship Id="rId10" Type="http://schemas.openxmlformats.org/officeDocument/2006/relationships/oleObject" Target="../embeddings/oleObject368.bin"/><Relationship Id="rId4" Type="http://schemas.openxmlformats.org/officeDocument/2006/relationships/tags" Target="../tags/tag1364.xml"/><Relationship Id="rId9" Type="http://schemas.openxmlformats.org/officeDocument/2006/relationships/image" Target="../media/image6.jpeg"/></Relationships>
</file>

<file path=ppt/slideLayouts/_rels/slideLayout418.xml.rels><?xml version="1.0" encoding="UTF-8" standalone="yes"?>
<Relationships xmlns="http://schemas.openxmlformats.org/package/2006/relationships"><Relationship Id="rId3" Type="http://schemas.openxmlformats.org/officeDocument/2006/relationships/tags" Target="../tags/tag1369.xml"/><Relationship Id="rId7" Type="http://schemas.openxmlformats.org/officeDocument/2006/relationships/oleObject" Target="../embeddings/oleObject369.bin"/><Relationship Id="rId2" Type="http://schemas.openxmlformats.org/officeDocument/2006/relationships/tags" Target="../tags/tag1368.xml"/><Relationship Id="rId1" Type="http://schemas.openxmlformats.org/officeDocument/2006/relationships/vmlDrawing" Target="../drawings/vmlDrawing349.vml"/><Relationship Id="rId6" Type="http://schemas.openxmlformats.org/officeDocument/2006/relationships/image" Target="../media/image7.jpeg"/><Relationship Id="rId5" Type="http://schemas.openxmlformats.org/officeDocument/2006/relationships/slideMaster" Target="../slideMasters/slideMaster46.xml"/><Relationship Id="rId4" Type="http://schemas.openxmlformats.org/officeDocument/2006/relationships/tags" Target="../tags/tag1370.xml"/></Relationships>
</file>

<file path=ppt/slideLayouts/_rels/slideLayout419.xml.rels><?xml version="1.0" encoding="UTF-8" standalone="yes"?>
<Relationships xmlns="http://schemas.openxmlformats.org/package/2006/relationships"><Relationship Id="rId3" Type="http://schemas.openxmlformats.org/officeDocument/2006/relationships/slideMaster" Target="../slideMasters/slideMaster46.xml"/><Relationship Id="rId2" Type="http://schemas.openxmlformats.org/officeDocument/2006/relationships/tags" Target="../tags/tag1371.xml"/><Relationship Id="rId1" Type="http://schemas.openxmlformats.org/officeDocument/2006/relationships/vmlDrawing" Target="../drawings/vmlDrawing350.vml"/><Relationship Id="rId4" Type="http://schemas.openxmlformats.org/officeDocument/2006/relationships/oleObject" Target="../embeddings/oleObject370.bin"/></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3" Type="http://schemas.openxmlformats.org/officeDocument/2006/relationships/tags" Target="../tags/tag1373.xml"/><Relationship Id="rId2" Type="http://schemas.openxmlformats.org/officeDocument/2006/relationships/tags" Target="../tags/tag1372.xml"/><Relationship Id="rId1" Type="http://schemas.openxmlformats.org/officeDocument/2006/relationships/vmlDrawing" Target="../drawings/vmlDrawing351.vml"/><Relationship Id="rId6" Type="http://schemas.openxmlformats.org/officeDocument/2006/relationships/oleObject" Target="../embeddings/oleObject371.bin"/><Relationship Id="rId5" Type="http://schemas.openxmlformats.org/officeDocument/2006/relationships/slideMaster" Target="../slideMasters/slideMaster46.xml"/><Relationship Id="rId4" Type="http://schemas.openxmlformats.org/officeDocument/2006/relationships/tags" Target="../tags/tag1374.xml"/></Relationships>
</file>

<file path=ppt/slideLayouts/_rels/slideLayout421.xml.rels><?xml version="1.0" encoding="UTF-8" standalone="yes"?>
<Relationships xmlns="http://schemas.openxmlformats.org/package/2006/relationships"><Relationship Id="rId3" Type="http://schemas.openxmlformats.org/officeDocument/2006/relationships/tags" Target="../tags/tag1376.xml"/><Relationship Id="rId2" Type="http://schemas.openxmlformats.org/officeDocument/2006/relationships/tags" Target="../tags/tag1375.xml"/><Relationship Id="rId1" Type="http://schemas.openxmlformats.org/officeDocument/2006/relationships/vmlDrawing" Target="../drawings/vmlDrawing352.vml"/><Relationship Id="rId6" Type="http://schemas.openxmlformats.org/officeDocument/2006/relationships/oleObject" Target="../embeddings/oleObject372.bin"/><Relationship Id="rId5" Type="http://schemas.openxmlformats.org/officeDocument/2006/relationships/slideMaster" Target="../slideMasters/slideMaster46.xml"/><Relationship Id="rId4" Type="http://schemas.openxmlformats.org/officeDocument/2006/relationships/tags" Target="../tags/tag1377.xml"/></Relationships>
</file>

<file path=ppt/slideLayouts/_rels/slideLayout422.xml.rels><?xml version="1.0" encoding="UTF-8" standalone="yes"?>
<Relationships xmlns="http://schemas.openxmlformats.org/package/2006/relationships"><Relationship Id="rId8" Type="http://schemas.openxmlformats.org/officeDocument/2006/relationships/oleObject" Target="../embeddings/oleObject373.bin"/><Relationship Id="rId3" Type="http://schemas.openxmlformats.org/officeDocument/2006/relationships/tags" Target="../tags/tag1379.xml"/><Relationship Id="rId7" Type="http://schemas.openxmlformats.org/officeDocument/2006/relationships/slideMaster" Target="../slideMasters/slideMaster46.xml"/><Relationship Id="rId2" Type="http://schemas.openxmlformats.org/officeDocument/2006/relationships/tags" Target="../tags/tag1378.xml"/><Relationship Id="rId1" Type="http://schemas.openxmlformats.org/officeDocument/2006/relationships/vmlDrawing" Target="../drawings/vmlDrawing353.vml"/><Relationship Id="rId6" Type="http://schemas.openxmlformats.org/officeDocument/2006/relationships/tags" Target="../tags/tag1382.xml"/><Relationship Id="rId5" Type="http://schemas.openxmlformats.org/officeDocument/2006/relationships/tags" Target="../tags/tag1381.xml"/><Relationship Id="rId4" Type="http://schemas.openxmlformats.org/officeDocument/2006/relationships/tags" Target="../tags/tag138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24.xml.rels><?xml version="1.0" encoding="UTF-8" standalone="yes"?>
<Relationships xmlns="http://schemas.openxmlformats.org/package/2006/relationships"><Relationship Id="rId3" Type="http://schemas.openxmlformats.org/officeDocument/2006/relationships/oleObject" Target="../embeddings/oleObject374.bin"/><Relationship Id="rId2" Type="http://schemas.openxmlformats.org/officeDocument/2006/relationships/slideMaster" Target="../slideMasters/slideMaster46.xml"/><Relationship Id="rId1" Type="http://schemas.openxmlformats.org/officeDocument/2006/relationships/vmlDrawing" Target="../drawings/vmlDrawing354.v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26.xml.rels><?xml version="1.0" encoding="UTF-8" standalone="yes"?>
<Relationships xmlns="http://schemas.openxmlformats.org/package/2006/relationships"><Relationship Id="rId8" Type="http://schemas.openxmlformats.org/officeDocument/2006/relationships/slideMaster" Target="../slideMasters/slideMaster47.xml"/><Relationship Id="rId3" Type="http://schemas.openxmlformats.org/officeDocument/2006/relationships/tags" Target="../tags/tag1392.xml"/><Relationship Id="rId7" Type="http://schemas.openxmlformats.org/officeDocument/2006/relationships/tags" Target="../tags/tag1396.xml"/><Relationship Id="rId12" Type="http://schemas.openxmlformats.org/officeDocument/2006/relationships/image" Target="../media/image5.png"/><Relationship Id="rId2" Type="http://schemas.openxmlformats.org/officeDocument/2006/relationships/tags" Target="../tags/tag1391.xml"/><Relationship Id="rId1" Type="http://schemas.openxmlformats.org/officeDocument/2006/relationships/vmlDrawing" Target="../drawings/vmlDrawing356.vml"/><Relationship Id="rId6" Type="http://schemas.openxmlformats.org/officeDocument/2006/relationships/tags" Target="../tags/tag1395.xml"/><Relationship Id="rId11" Type="http://schemas.openxmlformats.org/officeDocument/2006/relationships/image" Target="../media/image4.emf"/><Relationship Id="rId5" Type="http://schemas.openxmlformats.org/officeDocument/2006/relationships/tags" Target="../tags/tag1394.xml"/><Relationship Id="rId10" Type="http://schemas.openxmlformats.org/officeDocument/2006/relationships/oleObject" Target="../embeddings/oleObject376.bin"/><Relationship Id="rId4" Type="http://schemas.openxmlformats.org/officeDocument/2006/relationships/tags" Target="../tags/tag1393.xml"/><Relationship Id="rId9" Type="http://schemas.openxmlformats.org/officeDocument/2006/relationships/image" Target="../media/image3.jpeg"/></Relationships>
</file>

<file path=ppt/slideLayouts/_rels/slideLayout427.xml.rels><?xml version="1.0" encoding="UTF-8" standalone="yes"?>
<Relationships xmlns="http://schemas.openxmlformats.org/package/2006/relationships"><Relationship Id="rId8" Type="http://schemas.openxmlformats.org/officeDocument/2006/relationships/slideMaster" Target="../slideMasters/slideMaster47.xml"/><Relationship Id="rId3" Type="http://schemas.openxmlformats.org/officeDocument/2006/relationships/tags" Target="../tags/tag1398.xml"/><Relationship Id="rId7" Type="http://schemas.openxmlformats.org/officeDocument/2006/relationships/tags" Target="../tags/tag1402.xml"/><Relationship Id="rId12" Type="http://schemas.openxmlformats.org/officeDocument/2006/relationships/image" Target="../media/image4.emf"/><Relationship Id="rId2" Type="http://schemas.openxmlformats.org/officeDocument/2006/relationships/tags" Target="../tags/tag1397.xml"/><Relationship Id="rId1" Type="http://schemas.openxmlformats.org/officeDocument/2006/relationships/vmlDrawing" Target="../drawings/vmlDrawing357.vml"/><Relationship Id="rId6" Type="http://schemas.openxmlformats.org/officeDocument/2006/relationships/tags" Target="../tags/tag1401.xml"/><Relationship Id="rId11" Type="http://schemas.openxmlformats.org/officeDocument/2006/relationships/image" Target="../media/image5.png"/><Relationship Id="rId5" Type="http://schemas.openxmlformats.org/officeDocument/2006/relationships/tags" Target="../tags/tag1400.xml"/><Relationship Id="rId10" Type="http://schemas.openxmlformats.org/officeDocument/2006/relationships/oleObject" Target="../embeddings/oleObject377.bin"/><Relationship Id="rId4" Type="http://schemas.openxmlformats.org/officeDocument/2006/relationships/tags" Target="../tags/tag1399.xml"/><Relationship Id="rId9" Type="http://schemas.openxmlformats.org/officeDocument/2006/relationships/image" Target="../media/image6.jpeg"/></Relationships>
</file>

<file path=ppt/slideLayouts/_rels/slideLayout428.xml.rels><?xml version="1.0" encoding="UTF-8" standalone="yes"?>
<Relationships xmlns="http://schemas.openxmlformats.org/package/2006/relationships"><Relationship Id="rId3" Type="http://schemas.openxmlformats.org/officeDocument/2006/relationships/tags" Target="../tags/tag1404.xml"/><Relationship Id="rId7" Type="http://schemas.openxmlformats.org/officeDocument/2006/relationships/oleObject" Target="../embeddings/oleObject378.bin"/><Relationship Id="rId2" Type="http://schemas.openxmlformats.org/officeDocument/2006/relationships/tags" Target="../tags/tag1403.xml"/><Relationship Id="rId1" Type="http://schemas.openxmlformats.org/officeDocument/2006/relationships/vmlDrawing" Target="../drawings/vmlDrawing358.vml"/><Relationship Id="rId6" Type="http://schemas.openxmlformats.org/officeDocument/2006/relationships/image" Target="../media/image7.jpeg"/><Relationship Id="rId5" Type="http://schemas.openxmlformats.org/officeDocument/2006/relationships/slideMaster" Target="../slideMasters/slideMaster47.xml"/><Relationship Id="rId4" Type="http://schemas.openxmlformats.org/officeDocument/2006/relationships/tags" Target="../tags/tag1405.xml"/></Relationships>
</file>

<file path=ppt/slideLayouts/_rels/slideLayout429.xml.rels><?xml version="1.0" encoding="UTF-8" standalone="yes"?>
<Relationships xmlns="http://schemas.openxmlformats.org/package/2006/relationships"><Relationship Id="rId3" Type="http://schemas.openxmlformats.org/officeDocument/2006/relationships/slideMaster" Target="../slideMasters/slideMaster47.xml"/><Relationship Id="rId2" Type="http://schemas.openxmlformats.org/officeDocument/2006/relationships/tags" Target="../tags/tag1406.xml"/><Relationship Id="rId1" Type="http://schemas.openxmlformats.org/officeDocument/2006/relationships/vmlDrawing" Target="../drawings/vmlDrawing359.vml"/><Relationship Id="rId4" Type="http://schemas.openxmlformats.org/officeDocument/2006/relationships/oleObject" Target="../embeddings/oleObject379.bin"/></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3" Type="http://schemas.openxmlformats.org/officeDocument/2006/relationships/tags" Target="../tags/tag1408.xml"/><Relationship Id="rId2" Type="http://schemas.openxmlformats.org/officeDocument/2006/relationships/tags" Target="../tags/tag1407.xml"/><Relationship Id="rId1" Type="http://schemas.openxmlformats.org/officeDocument/2006/relationships/vmlDrawing" Target="../drawings/vmlDrawing360.vml"/><Relationship Id="rId6" Type="http://schemas.openxmlformats.org/officeDocument/2006/relationships/oleObject" Target="../embeddings/oleObject380.bin"/><Relationship Id="rId5" Type="http://schemas.openxmlformats.org/officeDocument/2006/relationships/slideMaster" Target="../slideMasters/slideMaster47.xml"/><Relationship Id="rId4" Type="http://schemas.openxmlformats.org/officeDocument/2006/relationships/tags" Target="../tags/tag1409.xml"/></Relationships>
</file>

<file path=ppt/slideLayouts/_rels/slideLayout431.xml.rels><?xml version="1.0" encoding="UTF-8" standalone="yes"?>
<Relationships xmlns="http://schemas.openxmlformats.org/package/2006/relationships"><Relationship Id="rId3" Type="http://schemas.openxmlformats.org/officeDocument/2006/relationships/tags" Target="../tags/tag1411.xml"/><Relationship Id="rId2" Type="http://schemas.openxmlformats.org/officeDocument/2006/relationships/tags" Target="../tags/tag1410.xml"/><Relationship Id="rId1" Type="http://schemas.openxmlformats.org/officeDocument/2006/relationships/vmlDrawing" Target="../drawings/vmlDrawing361.vml"/><Relationship Id="rId6" Type="http://schemas.openxmlformats.org/officeDocument/2006/relationships/oleObject" Target="../embeddings/oleObject381.bin"/><Relationship Id="rId5" Type="http://schemas.openxmlformats.org/officeDocument/2006/relationships/slideMaster" Target="../slideMasters/slideMaster47.xml"/><Relationship Id="rId4" Type="http://schemas.openxmlformats.org/officeDocument/2006/relationships/tags" Target="../tags/tag1412.xml"/></Relationships>
</file>

<file path=ppt/slideLayouts/_rels/slideLayout432.xml.rels><?xml version="1.0" encoding="UTF-8" standalone="yes"?>
<Relationships xmlns="http://schemas.openxmlformats.org/package/2006/relationships"><Relationship Id="rId8" Type="http://schemas.openxmlformats.org/officeDocument/2006/relationships/oleObject" Target="../embeddings/oleObject382.bin"/><Relationship Id="rId3" Type="http://schemas.openxmlformats.org/officeDocument/2006/relationships/tags" Target="../tags/tag1414.xml"/><Relationship Id="rId7" Type="http://schemas.openxmlformats.org/officeDocument/2006/relationships/slideMaster" Target="../slideMasters/slideMaster47.xml"/><Relationship Id="rId2" Type="http://schemas.openxmlformats.org/officeDocument/2006/relationships/tags" Target="../tags/tag1413.xml"/><Relationship Id="rId1" Type="http://schemas.openxmlformats.org/officeDocument/2006/relationships/vmlDrawing" Target="../drawings/vmlDrawing362.vml"/><Relationship Id="rId6" Type="http://schemas.openxmlformats.org/officeDocument/2006/relationships/tags" Target="../tags/tag1417.xml"/><Relationship Id="rId5" Type="http://schemas.openxmlformats.org/officeDocument/2006/relationships/tags" Target="../tags/tag1416.xml"/><Relationship Id="rId4" Type="http://schemas.openxmlformats.org/officeDocument/2006/relationships/tags" Target="../tags/tag1415.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34.xml.rels><?xml version="1.0" encoding="UTF-8" standalone="yes"?>
<Relationships xmlns="http://schemas.openxmlformats.org/package/2006/relationships"><Relationship Id="rId3" Type="http://schemas.openxmlformats.org/officeDocument/2006/relationships/oleObject" Target="../embeddings/oleObject383.bin"/><Relationship Id="rId2" Type="http://schemas.openxmlformats.org/officeDocument/2006/relationships/slideMaster" Target="../slideMasters/slideMaster47.xml"/><Relationship Id="rId1" Type="http://schemas.openxmlformats.org/officeDocument/2006/relationships/vmlDrawing" Target="../drawings/vmlDrawing363.v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36.xml.rels><?xml version="1.0" encoding="UTF-8" standalone="yes"?>
<Relationships xmlns="http://schemas.openxmlformats.org/package/2006/relationships"><Relationship Id="rId8" Type="http://schemas.openxmlformats.org/officeDocument/2006/relationships/slideMaster" Target="../slideMasters/slideMaster48.xml"/><Relationship Id="rId3" Type="http://schemas.openxmlformats.org/officeDocument/2006/relationships/tags" Target="../tags/tag1427.xml"/><Relationship Id="rId7" Type="http://schemas.openxmlformats.org/officeDocument/2006/relationships/tags" Target="../tags/tag1431.xml"/><Relationship Id="rId12" Type="http://schemas.openxmlformats.org/officeDocument/2006/relationships/image" Target="../media/image5.png"/><Relationship Id="rId2" Type="http://schemas.openxmlformats.org/officeDocument/2006/relationships/tags" Target="../tags/tag1426.xml"/><Relationship Id="rId1" Type="http://schemas.openxmlformats.org/officeDocument/2006/relationships/vmlDrawing" Target="../drawings/vmlDrawing365.vml"/><Relationship Id="rId6" Type="http://schemas.openxmlformats.org/officeDocument/2006/relationships/tags" Target="../tags/tag1430.xml"/><Relationship Id="rId11" Type="http://schemas.openxmlformats.org/officeDocument/2006/relationships/image" Target="../media/image4.emf"/><Relationship Id="rId5" Type="http://schemas.openxmlformats.org/officeDocument/2006/relationships/tags" Target="../tags/tag1429.xml"/><Relationship Id="rId10" Type="http://schemas.openxmlformats.org/officeDocument/2006/relationships/oleObject" Target="../embeddings/oleObject385.bin"/><Relationship Id="rId4" Type="http://schemas.openxmlformats.org/officeDocument/2006/relationships/tags" Target="../tags/tag1428.xml"/><Relationship Id="rId9" Type="http://schemas.openxmlformats.org/officeDocument/2006/relationships/image" Target="../media/image3.jpeg"/></Relationships>
</file>

<file path=ppt/slideLayouts/_rels/slideLayout437.xml.rels><?xml version="1.0" encoding="UTF-8" standalone="yes"?>
<Relationships xmlns="http://schemas.openxmlformats.org/package/2006/relationships"><Relationship Id="rId8" Type="http://schemas.openxmlformats.org/officeDocument/2006/relationships/slideMaster" Target="../slideMasters/slideMaster48.xml"/><Relationship Id="rId3" Type="http://schemas.openxmlformats.org/officeDocument/2006/relationships/tags" Target="../tags/tag1433.xml"/><Relationship Id="rId7" Type="http://schemas.openxmlformats.org/officeDocument/2006/relationships/tags" Target="../tags/tag1437.xml"/><Relationship Id="rId12" Type="http://schemas.openxmlformats.org/officeDocument/2006/relationships/image" Target="../media/image4.emf"/><Relationship Id="rId2" Type="http://schemas.openxmlformats.org/officeDocument/2006/relationships/tags" Target="../tags/tag1432.xml"/><Relationship Id="rId1" Type="http://schemas.openxmlformats.org/officeDocument/2006/relationships/vmlDrawing" Target="../drawings/vmlDrawing366.vml"/><Relationship Id="rId6" Type="http://schemas.openxmlformats.org/officeDocument/2006/relationships/tags" Target="../tags/tag1436.xml"/><Relationship Id="rId11" Type="http://schemas.openxmlformats.org/officeDocument/2006/relationships/image" Target="../media/image5.png"/><Relationship Id="rId5" Type="http://schemas.openxmlformats.org/officeDocument/2006/relationships/tags" Target="../tags/tag1435.xml"/><Relationship Id="rId10" Type="http://schemas.openxmlformats.org/officeDocument/2006/relationships/oleObject" Target="../embeddings/oleObject386.bin"/><Relationship Id="rId4" Type="http://schemas.openxmlformats.org/officeDocument/2006/relationships/tags" Target="../tags/tag1434.xml"/><Relationship Id="rId9" Type="http://schemas.openxmlformats.org/officeDocument/2006/relationships/image" Target="../media/image6.jpeg"/></Relationships>
</file>

<file path=ppt/slideLayouts/_rels/slideLayout438.xml.rels><?xml version="1.0" encoding="UTF-8" standalone="yes"?>
<Relationships xmlns="http://schemas.openxmlformats.org/package/2006/relationships"><Relationship Id="rId3" Type="http://schemas.openxmlformats.org/officeDocument/2006/relationships/tags" Target="../tags/tag1439.xml"/><Relationship Id="rId7" Type="http://schemas.openxmlformats.org/officeDocument/2006/relationships/oleObject" Target="../embeddings/oleObject387.bin"/><Relationship Id="rId2" Type="http://schemas.openxmlformats.org/officeDocument/2006/relationships/tags" Target="../tags/tag1438.xml"/><Relationship Id="rId1" Type="http://schemas.openxmlformats.org/officeDocument/2006/relationships/vmlDrawing" Target="../drawings/vmlDrawing367.vml"/><Relationship Id="rId6" Type="http://schemas.openxmlformats.org/officeDocument/2006/relationships/image" Target="../media/image7.jpeg"/><Relationship Id="rId5" Type="http://schemas.openxmlformats.org/officeDocument/2006/relationships/slideMaster" Target="../slideMasters/slideMaster48.xml"/><Relationship Id="rId4" Type="http://schemas.openxmlformats.org/officeDocument/2006/relationships/tags" Target="../tags/tag1440.xml"/></Relationships>
</file>

<file path=ppt/slideLayouts/_rels/slideLayout439.xml.rels><?xml version="1.0" encoding="UTF-8" standalone="yes"?>
<Relationships xmlns="http://schemas.openxmlformats.org/package/2006/relationships"><Relationship Id="rId3" Type="http://schemas.openxmlformats.org/officeDocument/2006/relationships/slideMaster" Target="../slideMasters/slideMaster48.xml"/><Relationship Id="rId2" Type="http://schemas.openxmlformats.org/officeDocument/2006/relationships/tags" Target="../tags/tag1441.xml"/><Relationship Id="rId1" Type="http://schemas.openxmlformats.org/officeDocument/2006/relationships/vmlDrawing" Target="../drawings/vmlDrawing368.vml"/><Relationship Id="rId4" Type="http://schemas.openxmlformats.org/officeDocument/2006/relationships/oleObject" Target="../embeddings/oleObject388.bin"/></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24.jpeg"/><Relationship Id="rId1" Type="http://schemas.openxmlformats.org/officeDocument/2006/relationships/slideMaster" Target="../slideMasters/slideMaster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440.xml.rels><?xml version="1.0" encoding="UTF-8" standalone="yes"?>
<Relationships xmlns="http://schemas.openxmlformats.org/package/2006/relationships"><Relationship Id="rId3" Type="http://schemas.openxmlformats.org/officeDocument/2006/relationships/tags" Target="../tags/tag1443.xml"/><Relationship Id="rId2" Type="http://schemas.openxmlformats.org/officeDocument/2006/relationships/tags" Target="../tags/tag1442.xml"/><Relationship Id="rId1" Type="http://schemas.openxmlformats.org/officeDocument/2006/relationships/vmlDrawing" Target="../drawings/vmlDrawing369.vml"/><Relationship Id="rId6" Type="http://schemas.openxmlformats.org/officeDocument/2006/relationships/oleObject" Target="../embeddings/oleObject389.bin"/><Relationship Id="rId5" Type="http://schemas.openxmlformats.org/officeDocument/2006/relationships/slideMaster" Target="../slideMasters/slideMaster48.xml"/><Relationship Id="rId4" Type="http://schemas.openxmlformats.org/officeDocument/2006/relationships/tags" Target="../tags/tag1444.xml"/></Relationships>
</file>

<file path=ppt/slideLayouts/_rels/slideLayout441.xml.rels><?xml version="1.0" encoding="UTF-8" standalone="yes"?>
<Relationships xmlns="http://schemas.openxmlformats.org/package/2006/relationships"><Relationship Id="rId3" Type="http://schemas.openxmlformats.org/officeDocument/2006/relationships/tags" Target="../tags/tag1446.xml"/><Relationship Id="rId2" Type="http://schemas.openxmlformats.org/officeDocument/2006/relationships/tags" Target="../tags/tag1445.xml"/><Relationship Id="rId1" Type="http://schemas.openxmlformats.org/officeDocument/2006/relationships/vmlDrawing" Target="../drawings/vmlDrawing370.vml"/><Relationship Id="rId6" Type="http://schemas.openxmlformats.org/officeDocument/2006/relationships/oleObject" Target="../embeddings/oleObject390.bin"/><Relationship Id="rId5" Type="http://schemas.openxmlformats.org/officeDocument/2006/relationships/slideMaster" Target="../slideMasters/slideMaster48.xml"/><Relationship Id="rId4" Type="http://schemas.openxmlformats.org/officeDocument/2006/relationships/tags" Target="../tags/tag1447.xml"/></Relationships>
</file>

<file path=ppt/slideLayouts/_rels/slideLayout442.xml.rels><?xml version="1.0" encoding="UTF-8" standalone="yes"?>
<Relationships xmlns="http://schemas.openxmlformats.org/package/2006/relationships"><Relationship Id="rId8" Type="http://schemas.openxmlformats.org/officeDocument/2006/relationships/oleObject" Target="../embeddings/oleObject391.bin"/><Relationship Id="rId3" Type="http://schemas.openxmlformats.org/officeDocument/2006/relationships/tags" Target="../tags/tag1449.xml"/><Relationship Id="rId7" Type="http://schemas.openxmlformats.org/officeDocument/2006/relationships/slideMaster" Target="../slideMasters/slideMaster48.xml"/><Relationship Id="rId2" Type="http://schemas.openxmlformats.org/officeDocument/2006/relationships/tags" Target="../tags/tag1448.xml"/><Relationship Id="rId1" Type="http://schemas.openxmlformats.org/officeDocument/2006/relationships/vmlDrawing" Target="../drawings/vmlDrawing371.vml"/><Relationship Id="rId6" Type="http://schemas.openxmlformats.org/officeDocument/2006/relationships/tags" Target="../tags/tag1452.xml"/><Relationship Id="rId5" Type="http://schemas.openxmlformats.org/officeDocument/2006/relationships/tags" Target="../tags/tag1451.xml"/><Relationship Id="rId4" Type="http://schemas.openxmlformats.org/officeDocument/2006/relationships/tags" Target="../tags/tag145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44.xml.rels><?xml version="1.0" encoding="UTF-8" standalone="yes"?>
<Relationships xmlns="http://schemas.openxmlformats.org/package/2006/relationships"><Relationship Id="rId3" Type="http://schemas.openxmlformats.org/officeDocument/2006/relationships/oleObject" Target="../embeddings/oleObject392.bin"/><Relationship Id="rId2" Type="http://schemas.openxmlformats.org/officeDocument/2006/relationships/slideMaster" Target="../slideMasters/slideMaster48.xml"/><Relationship Id="rId1" Type="http://schemas.openxmlformats.org/officeDocument/2006/relationships/vmlDrawing" Target="../drawings/vmlDrawing372.v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46.xml.rels><?xml version="1.0" encoding="UTF-8" standalone="yes"?>
<Relationships xmlns="http://schemas.openxmlformats.org/package/2006/relationships"><Relationship Id="rId8" Type="http://schemas.openxmlformats.org/officeDocument/2006/relationships/slideMaster" Target="../slideMasters/slideMaster49.xml"/><Relationship Id="rId3" Type="http://schemas.openxmlformats.org/officeDocument/2006/relationships/tags" Target="../tags/tag1462.xml"/><Relationship Id="rId7" Type="http://schemas.openxmlformats.org/officeDocument/2006/relationships/tags" Target="../tags/tag1466.xml"/><Relationship Id="rId12" Type="http://schemas.openxmlformats.org/officeDocument/2006/relationships/image" Target="../media/image5.png"/><Relationship Id="rId2" Type="http://schemas.openxmlformats.org/officeDocument/2006/relationships/tags" Target="../tags/tag1461.xml"/><Relationship Id="rId1" Type="http://schemas.openxmlformats.org/officeDocument/2006/relationships/vmlDrawing" Target="../drawings/vmlDrawing374.vml"/><Relationship Id="rId6" Type="http://schemas.openxmlformats.org/officeDocument/2006/relationships/tags" Target="../tags/tag1465.xml"/><Relationship Id="rId11" Type="http://schemas.openxmlformats.org/officeDocument/2006/relationships/image" Target="../media/image4.emf"/><Relationship Id="rId5" Type="http://schemas.openxmlformats.org/officeDocument/2006/relationships/tags" Target="../tags/tag1464.xml"/><Relationship Id="rId10" Type="http://schemas.openxmlformats.org/officeDocument/2006/relationships/oleObject" Target="../embeddings/oleObject394.bin"/><Relationship Id="rId4" Type="http://schemas.openxmlformats.org/officeDocument/2006/relationships/tags" Target="../tags/tag1463.xml"/><Relationship Id="rId9" Type="http://schemas.openxmlformats.org/officeDocument/2006/relationships/image" Target="../media/image3.jpeg"/></Relationships>
</file>

<file path=ppt/slideLayouts/_rels/slideLayout447.xml.rels><?xml version="1.0" encoding="UTF-8" standalone="yes"?>
<Relationships xmlns="http://schemas.openxmlformats.org/package/2006/relationships"><Relationship Id="rId8" Type="http://schemas.openxmlformats.org/officeDocument/2006/relationships/slideMaster" Target="../slideMasters/slideMaster49.xml"/><Relationship Id="rId3" Type="http://schemas.openxmlformats.org/officeDocument/2006/relationships/tags" Target="../tags/tag1468.xml"/><Relationship Id="rId7" Type="http://schemas.openxmlformats.org/officeDocument/2006/relationships/tags" Target="../tags/tag1472.xml"/><Relationship Id="rId12" Type="http://schemas.openxmlformats.org/officeDocument/2006/relationships/image" Target="../media/image4.emf"/><Relationship Id="rId2" Type="http://schemas.openxmlformats.org/officeDocument/2006/relationships/tags" Target="../tags/tag1467.xml"/><Relationship Id="rId1" Type="http://schemas.openxmlformats.org/officeDocument/2006/relationships/vmlDrawing" Target="../drawings/vmlDrawing375.vml"/><Relationship Id="rId6" Type="http://schemas.openxmlformats.org/officeDocument/2006/relationships/tags" Target="../tags/tag1471.xml"/><Relationship Id="rId11" Type="http://schemas.openxmlformats.org/officeDocument/2006/relationships/image" Target="../media/image5.png"/><Relationship Id="rId5" Type="http://schemas.openxmlformats.org/officeDocument/2006/relationships/tags" Target="../tags/tag1470.xml"/><Relationship Id="rId10" Type="http://schemas.openxmlformats.org/officeDocument/2006/relationships/oleObject" Target="../embeddings/oleObject395.bin"/><Relationship Id="rId4" Type="http://schemas.openxmlformats.org/officeDocument/2006/relationships/tags" Target="../tags/tag1469.xml"/><Relationship Id="rId9" Type="http://schemas.openxmlformats.org/officeDocument/2006/relationships/image" Target="../media/image6.jpeg"/></Relationships>
</file>

<file path=ppt/slideLayouts/_rels/slideLayout448.xml.rels><?xml version="1.0" encoding="UTF-8" standalone="yes"?>
<Relationships xmlns="http://schemas.openxmlformats.org/package/2006/relationships"><Relationship Id="rId3" Type="http://schemas.openxmlformats.org/officeDocument/2006/relationships/tags" Target="../tags/tag1474.xml"/><Relationship Id="rId7" Type="http://schemas.openxmlformats.org/officeDocument/2006/relationships/oleObject" Target="../embeddings/oleObject396.bin"/><Relationship Id="rId2" Type="http://schemas.openxmlformats.org/officeDocument/2006/relationships/tags" Target="../tags/tag1473.xml"/><Relationship Id="rId1" Type="http://schemas.openxmlformats.org/officeDocument/2006/relationships/vmlDrawing" Target="../drawings/vmlDrawing376.vml"/><Relationship Id="rId6" Type="http://schemas.openxmlformats.org/officeDocument/2006/relationships/image" Target="../media/image7.jpeg"/><Relationship Id="rId5" Type="http://schemas.openxmlformats.org/officeDocument/2006/relationships/slideMaster" Target="../slideMasters/slideMaster49.xml"/><Relationship Id="rId4" Type="http://schemas.openxmlformats.org/officeDocument/2006/relationships/tags" Target="../tags/tag1475.xml"/></Relationships>
</file>

<file path=ppt/slideLayouts/_rels/slideLayout449.xml.rels><?xml version="1.0" encoding="UTF-8" standalone="yes"?>
<Relationships xmlns="http://schemas.openxmlformats.org/package/2006/relationships"><Relationship Id="rId3" Type="http://schemas.openxmlformats.org/officeDocument/2006/relationships/slideMaster" Target="../slideMasters/slideMaster49.xml"/><Relationship Id="rId2" Type="http://schemas.openxmlformats.org/officeDocument/2006/relationships/tags" Target="../tags/tag1476.xml"/><Relationship Id="rId1" Type="http://schemas.openxmlformats.org/officeDocument/2006/relationships/vmlDrawing" Target="../drawings/vmlDrawing377.vml"/><Relationship Id="rId4" Type="http://schemas.openxmlformats.org/officeDocument/2006/relationships/oleObject" Target="../embeddings/oleObject397.bin"/></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0.xml"/><Relationship Id="rId1" Type="http://schemas.openxmlformats.org/officeDocument/2006/relationships/vmlDrawing" Target="../drawings/vmlDrawing25.vml"/><Relationship Id="rId6" Type="http://schemas.openxmlformats.org/officeDocument/2006/relationships/oleObject" Target="../embeddings/oleObject26.bin"/><Relationship Id="rId5" Type="http://schemas.openxmlformats.org/officeDocument/2006/relationships/image" Target="../media/image52.jpeg"/><Relationship Id="rId4" Type="http://schemas.openxmlformats.org/officeDocument/2006/relationships/oleObject" Target="../embeddings/oleObject25.bin"/></Relationships>
</file>

<file path=ppt/slideLayouts/_rels/slideLayout450.xml.rels><?xml version="1.0" encoding="UTF-8" standalone="yes"?>
<Relationships xmlns="http://schemas.openxmlformats.org/package/2006/relationships"><Relationship Id="rId3" Type="http://schemas.openxmlformats.org/officeDocument/2006/relationships/tags" Target="../tags/tag1478.xml"/><Relationship Id="rId2" Type="http://schemas.openxmlformats.org/officeDocument/2006/relationships/tags" Target="../tags/tag1477.xml"/><Relationship Id="rId1" Type="http://schemas.openxmlformats.org/officeDocument/2006/relationships/vmlDrawing" Target="../drawings/vmlDrawing378.vml"/><Relationship Id="rId6" Type="http://schemas.openxmlformats.org/officeDocument/2006/relationships/oleObject" Target="../embeddings/oleObject398.bin"/><Relationship Id="rId5" Type="http://schemas.openxmlformats.org/officeDocument/2006/relationships/slideMaster" Target="../slideMasters/slideMaster49.xml"/><Relationship Id="rId4" Type="http://schemas.openxmlformats.org/officeDocument/2006/relationships/tags" Target="../tags/tag1479.xml"/></Relationships>
</file>

<file path=ppt/slideLayouts/_rels/slideLayout451.xml.rels><?xml version="1.0" encoding="UTF-8" standalone="yes"?>
<Relationships xmlns="http://schemas.openxmlformats.org/package/2006/relationships"><Relationship Id="rId3" Type="http://schemas.openxmlformats.org/officeDocument/2006/relationships/tags" Target="../tags/tag1481.xml"/><Relationship Id="rId2" Type="http://schemas.openxmlformats.org/officeDocument/2006/relationships/tags" Target="../tags/tag1480.xml"/><Relationship Id="rId1" Type="http://schemas.openxmlformats.org/officeDocument/2006/relationships/vmlDrawing" Target="../drawings/vmlDrawing379.vml"/><Relationship Id="rId6" Type="http://schemas.openxmlformats.org/officeDocument/2006/relationships/oleObject" Target="../embeddings/oleObject399.bin"/><Relationship Id="rId5" Type="http://schemas.openxmlformats.org/officeDocument/2006/relationships/slideMaster" Target="../slideMasters/slideMaster49.xml"/><Relationship Id="rId4" Type="http://schemas.openxmlformats.org/officeDocument/2006/relationships/tags" Target="../tags/tag1482.xml"/></Relationships>
</file>

<file path=ppt/slideLayouts/_rels/slideLayout452.xml.rels><?xml version="1.0" encoding="UTF-8" standalone="yes"?>
<Relationships xmlns="http://schemas.openxmlformats.org/package/2006/relationships"><Relationship Id="rId8" Type="http://schemas.openxmlformats.org/officeDocument/2006/relationships/oleObject" Target="../embeddings/oleObject400.bin"/><Relationship Id="rId3" Type="http://schemas.openxmlformats.org/officeDocument/2006/relationships/tags" Target="../tags/tag1484.xml"/><Relationship Id="rId7" Type="http://schemas.openxmlformats.org/officeDocument/2006/relationships/slideMaster" Target="../slideMasters/slideMaster49.xml"/><Relationship Id="rId2" Type="http://schemas.openxmlformats.org/officeDocument/2006/relationships/tags" Target="../tags/tag1483.xml"/><Relationship Id="rId1" Type="http://schemas.openxmlformats.org/officeDocument/2006/relationships/vmlDrawing" Target="../drawings/vmlDrawing380.vml"/><Relationship Id="rId6" Type="http://schemas.openxmlformats.org/officeDocument/2006/relationships/tags" Target="../tags/tag1487.xml"/><Relationship Id="rId5" Type="http://schemas.openxmlformats.org/officeDocument/2006/relationships/tags" Target="../tags/tag1486.xml"/><Relationship Id="rId4" Type="http://schemas.openxmlformats.org/officeDocument/2006/relationships/tags" Target="../tags/tag148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454.xml.rels><?xml version="1.0" encoding="UTF-8" standalone="yes"?>
<Relationships xmlns="http://schemas.openxmlformats.org/package/2006/relationships"><Relationship Id="rId3" Type="http://schemas.openxmlformats.org/officeDocument/2006/relationships/oleObject" Target="../embeddings/oleObject401.bin"/><Relationship Id="rId2" Type="http://schemas.openxmlformats.org/officeDocument/2006/relationships/slideMaster" Target="../slideMasters/slideMaster49.xml"/><Relationship Id="rId1" Type="http://schemas.openxmlformats.org/officeDocument/2006/relationships/vmlDrawing" Target="../drawings/vmlDrawing381.v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456.xml.rels><?xml version="1.0" encoding="UTF-8" standalone="yes"?>
<Relationships xmlns="http://schemas.openxmlformats.org/package/2006/relationships"><Relationship Id="rId8" Type="http://schemas.openxmlformats.org/officeDocument/2006/relationships/slideMaster" Target="../slideMasters/slideMaster50.xml"/><Relationship Id="rId3" Type="http://schemas.openxmlformats.org/officeDocument/2006/relationships/tags" Target="../tags/tag1497.xml"/><Relationship Id="rId7" Type="http://schemas.openxmlformats.org/officeDocument/2006/relationships/tags" Target="../tags/tag1501.xml"/><Relationship Id="rId12" Type="http://schemas.openxmlformats.org/officeDocument/2006/relationships/image" Target="../media/image5.png"/><Relationship Id="rId2" Type="http://schemas.openxmlformats.org/officeDocument/2006/relationships/tags" Target="../tags/tag1496.xml"/><Relationship Id="rId1" Type="http://schemas.openxmlformats.org/officeDocument/2006/relationships/vmlDrawing" Target="../drawings/vmlDrawing383.vml"/><Relationship Id="rId6" Type="http://schemas.openxmlformats.org/officeDocument/2006/relationships/tags" Target="../tags/tag1500.xml"/><Relationship Id="rId11" Type="http://schemas.openxmlformats.org/officeDocument/2006/relationships/image" Target="../media/image4.emf"/><Relationship Id="rId5" Type="http://schemas.openxmlformats.org/officeDocument/2006/relationships/tags" Target="../tags/tag1499.xml"/><Relationship Id="rId10" Type="http://schemas.openxmlformats.org/officeDocument/2006/relationships/oleObject" Target="../embeddings/oleObject403.bin"/><Relationship Id="rId4" Type="http://schemas.openxmlformats.org/officeDocument/2006/relationships/tags" Target="../tags/tag1498.xml"/><Relationship Id="rId9" Type="http://schemas.openxmlformats.org/officeDocument/2006/relationships/image" Target="../media/image3.jpeg"/></Relationships>
</file>

<file path=ppt/slideLayouts/_rels/slideLayout457.xml.rels><?xml version="1.0" encoding="UTF-8" standalone="yes"?>
<Relationships xmlns="http://schemas.openxmlformats.org/package/2006/relationships"><Relationship Id="rId8" Type="http://schemas.openxmlformats.org/officeDocument/2006/relationships/slideMaster" Target="../slideMasters/slideMaster50.xml"/><Relationship Id="rId3" Type="http://schemas.openxmlformats.org/officeDocument/2006/relationships/tags" Target="../tags/tag1503.xml"/><Relationship Id="rId7" Type="http://schemas.openxmlformats.org/officeDocument/2006/relationships/tags" Target="../tags/tag1507.xml"/><Relationship Id="rId12" Type="http://schemas.openxmlformats.org/officeDocument/2006/relationships/image" Target="../media/image4.emf"/><Relationship Id="rId2" Type="http://schemas.openxmlformats.org/officeDocument/2006/relationships/tags" Target="../tags/tag1502.xml"/><Relationship Id="rId1" Type="http://schemas.openxmlformats.org/officeDocument/2006/relationships/vmlDrawing" Target="../drawings/vmlDrawing384.vml"/><Relationship Id="rId6" Type="http://schemas.openxmlformats.org/officeDocument/2006/relationships/tags" Target="../tags/tag1506.xml"/><Relationship Id="rId11" Type="http://schemas.openxmlformats.org/officeDocument/2006/relationships/image" Target="../media/image5.png"/><Relationship Id="rId5" Type="http://schemas.openxmlformats.org/officeDocument/2006/relationships/tags" Target="../tags/tag1505.xml"/><Relationship Id="rId10" Type="http://schemas.openxmlformats.org/officeDocument/2006/relationships/oleObject" Target="../embeddings/oleObject404.bin"/><Relationship Id="rId4" Type="http://schemas.openxmlformats.org/officeDocument/2006/relationships/tags" Target="../tags/tag1504.xml"/><Relationship Id="rId9" Type="http://schemas.openxmlformats.org/officeDocument/2006/relationships/image" Target="../media/image6.jpeg"/></Relationships>
</file>

<file path=ppt/slideLayouts/_rels/slideLayout458.xml.rels><?xml version="1.0" encoding="UTF-8" standalone="yes"?>
<Relationships xmlns="http://schemas.openxmlformats.org/package/2006/relationships"><Relationship Id="rId3" Type="http://schemas.openxmlformats.org/officeDocument/2006/relationships/tags" Target="../tags/tag1509.xml"/><Relationship Id="rId7" Type="http://schemas.openxmlformats.org/officeDocument/2006/relationships/oleObject" Target="../embeddings/oleObject405.bin"/><Relationship Id="rId2" Type="http://schemas.openxmlformats.org/officeDocument/2006/relationships/tags" Target="../tags/tag1508.xml"/><Relationship Id="rId1" Type="http://schemas.openxmlformats.org/officeDocument/2006/relationships/vmlDrawing" Target="../drawings/vmlDrawing385.vml"/><Relationship Id="rId6" Type="http://schemas.openxmlformats.org/officeDocument/2006/relationships/image" Target="../media/image7.jpeg"/><Relationship Id="rId5" Type="http://schemas.openxmlformats.org/officeDocument/2006/relationships/slideMaster" Target="../slideMasters/slideMaster50.xml"/><Relationship Id="rId4" Type="http://schemas.openxmlformats.org/officeDocument/2006/relationships/tags" Target="../tags/tag1510.xml"/></Relationships>
</file>

<file path=ppt/slideLayouts/_rels/slideLayout459.xml.rels><?xml version="1.0" encoding="UTF-8" standalone="yes"?>
<Relationships xmlns="http://schemas.openxmlformats.org/package/2006/relationships"><Relationship Id="rId3" Type="http://schemas.openxmlformats.org/officeDocument/2006/relationships/slideMaster" Target="../slideMasters/slideMaster50.xml"/><Relationship Id="rId2" Type="http://schemas.openxmlformats.org/officeDocument/2006/relationships/tags" Target="../tags/tag1511.xml"/><Relationship Id="rId1" Type="http://schemas.openxmlformats.org/officeDocument/2006/relationships/vmlDrawing" Target="../drawings/vmlDrawing386.vml"/><Relationship Id="rId4" Type="http://schemas.openxmlformats.org/officeDocument/2006/relationships/oleObject" Target="../embeddings/oleObject406.bin"/></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6.xml"/><Relationship Id="rId1" Type="http://schemas.openxmlformats.org/officeDocument/2006/relationships/tags" Target="../tags/tag111.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460.xml.rels><?xml version="1.0" encoding="UTF-8" standalone="yes"?>
<Relationships xmlns="http://schemas.openxmlformats.org/package/2006/relationships"><Relationship Id="rId3" Type="http://schemas.openxmlformats.org/officeDocument/2006/relationships/tags" Target="../tags/tag1513.xml"/><Relationship Id="rId2" Type="http://schemas.openxmlformats.org/officeDocument/2006/relationships/tags" Target="../tags/tag1512.xml"/><Relationship Id="rId1" Type="http://schemas.openxmlformats.org/officeDocument/2006/relationships/vmlDrawing" Target="../drawings/vmlDrawing387.vml"/><Relationship Id="rId6" Type="http://schemas.openxmlformats.org/officeDocument/2006/relationships/oleObject" Target="../embeddings/oleObject407.bin"/><Relationship Id="rId5" Type="http://schemas.openxmlformats.org/officeDocument/2006/relationships/slideMaster" Target="../slideMasters/slideMaster50.xml"/><Relationship Id="rId4" Type="http://schemas.openxmlformats.org/officeDocument/2006/relationships/tags" Target="../tags/tag1514.xml"/></Relationships>
</file>

<file path=ppt/slideLayouts/_rels/slideLayout461.xml.rels><?xml version="1.0" encoding="UTF-8" standalone="yes"?>
<Relationships xmlns="http://schemas.openxmlformats.org/package/2006/relationships"><Relationship Id="rId3" Type="http://schemas.openxmlformats.org/officeDocument/2006/relationships/tags" Target="../tags/tag1516.xml"/><Relationship Id="rId2" Type="http://schemas.openxmlformats.org/officeDocument/2006/relationships/tags" Target="../tags/tag1515.xml"/><Relationship Id="rId1" Type="http://schemas.openxmlformats.org/officeDocument/2006/relationships/vmlDrawing" Target="../drawings/vmlDrawing388.vml"/><Relationship Id="rId6" Type="http://schemas.openxmlformats.org/officeDocument/2006/relationships/oleObject" Target="../embeddings/oleObject408.bin"/><Relationship Id="rId5" Type="http://schemas.openxmlformats.org/officeDocument/2006/relationships/slideMaster" Target="../slideMasters/slideMaster50.xml"/><Relationship Id="rId4" Type="http://schemas.openxmlformats.org/officeDocument/2006/relationships/tags" Target="../tags/tag1517.xml"/></Relationships>
</file>

<file path=ppt/slideLayouts/_rels/slideLayout462.xml.rels><?xml version="1.0" encoding="UTF-8" standalone="yes"?>
<Relationships xmlns="http://schemas.openxmlformats.org/package/2006/relationships"><Relationship Id="rId8" Type="http://schemas.openxmlformats.org/officeDocument/2006/relationships/oleObject" Target="../embeddings/oleObject409.bin"/><Relationship Id="rId3" Type="http://schemas.openxmlformats.org/officeDocument/2006/relationships/tags" Target="../tags/tag1519.xml"/><Relationship Id="rId7" Type="http://schemas.openxmlformats.org/officeDocument/2006/relationships/slideMaster" Target="../slideMasters/slideMaster50.xml"/><Relationship Id="rId2" Type="http://schemas.openxmlformats.org/officeDocument/2006/relationships/tags" Target="../tags/tag1518.xml"/><Relationship Id="rId1" Type="http://schemas.openxmlformats.org/officeDocument/2006/relationships/vmlDrawing" Target="../drawings/vmlDrawing389.vml"/><Relationship Id="rId6" Type="http://schemas.openxmlformats.org/officeDocument/2006/relationships/tags" Target="../tags/tag1522.xml"/><Relationship Id="rId5" Type="http://schemas.openxmlformats.org/officeDocument/2006/relationships/tags" Target="../tags/tag1521.xml"/><Relationship Id="rId4" Type="http://schemas.openxmlformats.org/officeDocument/2006/relationships/tags" Target="../tags/tag1520.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464.xml.rels><?xml version="1.0" encoding="UTF-8" standalone="yes"?>
<Relationships xmlns="http://schemas.openxmlformats.org/package/2006/relationships"><Relationship Id="rId3" Type="http://schemas.openxmlformats.org/officeDocument/2006/relationships/oleObject" Target="../embeddings/oleObject410.bin"/><Relationship Id="rId2" Type="http://schemas.openxmlformats.org/officeDocument/2006/relationships/slideMaster" Target="../slideMasters/slideMaster50.xml"/><Relationship Id="rId1" Type="http://schemas.openxmlformats.org/officeDocument/2006/relationships/vmlDrawing" Target="../drawings/vmlDrawing390.v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466.xml.rels><?xml version="1.0" encoding="UTF-8" standalone="yes"?>
<Relationships xmlns="http://schemas.openxmlformats.org/package/2006/relationships"><Relationship Id="rId8" Type="http://schemas.openxmlformats.org/officeDocument/2006/relationships/slideMaster" Target="../slideMasters/slideMaster51.xml"/><Relationship Id="rId3" Type="http://schemas.openxmlformats.org/officeDocument/2006/relationships/tags" Target="../tags/tag1532.xml"/><Relationship Id="rId7" Type="http://schemas.openxmlformats.org/officeDocument/2006/relationships/tags" Target="../tags/tag1536.xml"/><Relationship Id="rId12" Type="http://schemas.openxmlformats.org/officeDocument/2006/relationships/image" Target="../media/image5.png"/><Relationship Id="rId2" Type="http://schemas.openxmlformats.org/officeDocument/2006/relationships/tags" Target="../tags/tag1531.xml"/><Relationship Id="rId1" Type="http://schemas.openxmlformats.org/officeDocument/2006/relationships/vmlDrawing" Target="../drawings/vmlDrawing392.vml"/><Relationship Id="rId6" Type="http://schemas.openxmlformats.org/officeDocument/2006/relationships/tags" Target="../tags/tag1535.xml"/><Relationship Id="rId11" Type="http://schemas.openxmlformats.org/officeDocument/2006/relationships/image" Target="../media/image4.emf"/><Relationship Id="rId5" Type="http://schemas.openxmlformats.org/officeDocument/2006/relationships/tags" Target="../tags/tag1534.xml"/><Relationship Id="rId10" Type="http://schemas.openxmlformats.org/officeDocument/2006/relationships/oleObject" Target="../embeddings/oleObject412.bin"/><Relationship Id="rId4" Type="http://schemas.openxmlformats.org/officeDocument/2006/relationships/tags" Target="../tags/tag1533.xml"/><Relationship Id="rId9" Type="http://schemas.openxmlformats.org/officeDocument/2006/relationships/image" Target="../media/image3.jpeg"/></Relationships>
</file>

<file path=ppt/slideLayouts/_rels/slideLayout467.xml.rels><?xml version="1.0" encoding="UTF-8" standalone="yes"?>
<Relationships xmlns="http://schemas.openxmlformats.org/package/2006/relationships"><Relationship Id="rId8" Type="http://schemas.openxmlformats.org/officeDocument/2006/relationships/slideMaster" Target="../slideMasters/slideMaster51.xml"/><Relationship Id="rId3" Type="http://schemas.openxmlformats.org/officeDocument/2006/relationships/tags" Target="../tags/tag1538.xml"/><Relationship Id="rId7" Type="http://schemas.openxmlformats.org/officeDocument/2006/relationships/tags" Target="../tags/tag1542.xml"/><Relationship Id="rId12" Type="http://schemas.openxmlformats.org/officeDocument/2006/relationships/image" Target="../media/image4.emf"/><Relationship Id="rId2" Type="http://schemas.openxmlformats.org/officeDocument/2006/relationships/tags" Target="../tags/tag1537.xml"/><Relationship Id="rId1" Type="http://schemas.openxmlformats.org/officeDocument/2006/relationships/vmlDrawing" Target="../drawings/vmlDrawing393.vml"/><Relationship Id="rId6" Type="http://schemas.openxmlformats.org/officeDocument/2006/relationships/tags" Target="../tags/tag1541.xml"/><Relationship Id="rId11" Type="http://schemas.openxmlformats.org/officeDocument/2006/relationships/image" Target="../media/image5.png"/><Relationship Id="rId5" Type="http://schemas.openxmlformats.org/officeDocument/2006/relationships/tags" Target="../tags/tag1540.xml"/><Relationship Id="rId10" Type="http://schemas.openxmlformats.org/officeDocument/2006/relationships/oleObject" Target="../embeddings/oleObject413.bin"/><Relationship Id="rId4" Type="http://schemas.openxmlformats.org/officeDocument/2006/relationships/tags" Target="../tags/tag1539.xml"/><Relationship Id="rId9" Type="http://schemas.openxmlformats.org/officeDocument/2006/relationships/image" Target="../media/image6.jpeg"/></Relationships>
</file>

<file path=ppt/slideLayouts/_rels/slideLayout468.xml.rels><?xml version="1.0" encoding="UTF-8" standalone="yes"?>
<Relationships xmlns="http://schemas.openxmlformats.org/package/2006/relationships"><Relationship Id="rId3" Type="http://schemas.openxmlformats.org/officeDocument/2006/relationships/tags" Target="../tags/tag1544.xml"/><Relationship Id="rId7" Type="http://schemas.openxmlformats.org/officeDocument/2006/relationships/oleObject" Target="../embeddings/oleObject414.bin"/><Relationship Id="rId2" Type="http://schemas.openxmlformats.org/officeDocument/2006/relationships/tags" Target="../tags/tag1543.xml"/><Relationship Id="rId1" Type="http://schemas.openxmlformats.org/officeDocument/2006/relationships/vmlDrawing" Target="../drawings/vmlDrawing394.vml"/><Relationship Id="rId6" Type="http://schemas.openxmlformats.org/officeDocument/2006/relationships/image" Target="../media/image7.jpeg"/><Relationship Id="rId5" Type="http://schemas.openxmlformats.org/officeDocument/2006/relationships/slideMaster" Target="../slideMasters/slideMaster51.xml"/><Relationship Id="rId4" Type="http://schemas.openxmlformats.org/officeDocument/2006/relationships/tags" Target="../tags/tag1545.xml"/></Relationships>
</file>

<file path=ppt/slideLayouts/_rels/slideLayout469.xml.rels><?xml version="1.0" encoding="UTF-8" standalone="yes"?>
<Relationships xmlns="http://schemas.openxmlformats.org/package/2006/relationships"><Relationship Id="rId3" Type="http://schemas.openxmlformats.org/officeDocument/2006/relationships/slideMaster" Target="../slideMasters/slideMaster51.xml"/><Relationship Id="rId2" Type="http://schemas.openxmlformats.org/officeDocument/2006/relationships/tags" Target="../tags/tag1546.xml"/><Relationship Id="rId1" Type="http://schemas.openxmlformats.org/officeDocument/2006/relationships/vmlDrawing" Target="../drawings/vmlDrawing395.vml"/><Relationship Id="rId4" Type="http://schemas.openxmlformats.org/officeDocument/2006/relationships/oleObject" Target="../embeddings/oleObject415.bin"/></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14.xml"/><Relationship Id="rId7" Type="http://schemas.openxmlformats.org/officeDocument/2006/relationships/image" Target="../media/image47.jpe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Master" Target="../slideMasters/slideMaster6.xml"/><Relationship Id="rId5" Type="http://schemas.openxmlformats.org/officeDocument/2006/relationships/tags" Target="../tags/tag116.xml"/><Relationship Id="rId4" Type="http://schemas.openxmlformats.org/officeDocument/2006/relationships/tags" Target="../tags/tag115.xml"/><Relationship Id="rId9" Type="http://schemas.openxmlformats.org/officeDocument/2006/relationships/image" Target="../media/image2.png"/></Relationships>
</file>

<file path=ppt/slideLayouts/_rels/slideLayout470.xml.rels><?xml version="1.0" encoding="UTF-8" standalone="yes"?>
<Relationships xmlns="http://schemas.openxmlformats.org/package/2006/relationships"><Relationship Id="rId3" Type="http://schemas.openxmlformats.org/officeDocument/2006/relationships/tags" Target="../tags/tag1548.xml"/><Relationship Id="rId2" Type="http://schemas.openxmlformats.org/officeDocument/2006/relationships/tags" Target="../tags/tag1547.xml"/><Relationship Id="rId1" Type="http://schemas.openxmlformats.org/officeDocument/2006/relationships/vmlDrawing" Target="../drawings/vmlDrawing396.vml"/><Relationship Id="rId6" Type="http://schemas.openxmlformats.org/officeDocument/2006/relationships/oleObject" Target="../embeddings/oleObject416.bin"/><Relationship Id="rId5" Type="http://schemas.openxmlformats.org/officeDocument/2006/relationships/slideMaster" Target="../slideMasters/slideMaster51.xml"/><Relationship Id="rId4" Type="http://schemas.openxmlformats.org/officeDocument/2006/relationships/tags" Target="../tags/tag1549.xml"/></Relationships>
</file>

<file path=ppt/slideLayouts/_rels/slideLayout471.xml.rels><?xml version="1.0" encoding="UTF-8" standalone="yes"?>
<Relationships xmlns="http://schemas.openxmlformats.org/package/2006/relationships"><Relationship Id="rId3" Type="http://schemas.openxmlformats.org/officeDocument/2006/relationships/tags" Target="../tags/tag1551.xml"/><Relationship Id="rId2" Type="http://schemas.openxmlformats.org/officeDocument/2006/relationships/tags" Target="../tags/tag1550.xml"/><Relationship Id="rId1" Type="http://schemas.openxmlformats.org/officeDocument/2006/relationships/vmlDrawing" Target="../drawings/vmlDrawing397.vml"/><Relationship Id="rId6" Type="http://schemas.openxmlformats.org/officeDocument/2006/relationships/oleObject" Target="../embeddings/oleObject417.bin"/><Relationship Id="rId5" Type="http://schemas.openxmlformats.org/officeDocument/2006/relationships/slideMaster" Target="../slideMasters/slideMaster51.xml"/><Relationship Id="rId4" Type="http://schemas.openxmlformats.org/officeDocument/2006/relationships/tags" Target="../tags/tag1552.xml"/></Relationships>
</file>

<file path=ppt/slideLayouts/_rels/slideLayout472.xml.rels><?xml version="1.0" encoding="UTF-8" standalone="yes"?>
<Relationships xmlns="http://schemas.openxmlformats.org/package/2006/relationships"><Relationship Id="rId8" Type="http://schemas.openxmlformats.org/officeDocument/2006/relationships/oleObject" Target="../embeddings/oleObject418.bin"/><Relationship Id="rId3" Type="http://schemas.openxmlformats.org/officeDocument/2006/relationships/tags" Target="../tags/tag1554.xml"/><Relationship Id="rId7" Type="http://schemas.openxmlformats.org/officeDocument/2006/relationships/slideMaster" Target="../slideMasters/slideMaster51.xml"/><Relationship Id="rId2" Type="http://schemas.openxmlformats.org/officeDocument/2006/relationships/tags" Target="../tags/tag1553.xml"/><Relationship Id="rId1" Type="http://schemas.openxmlformats.org/officeDocument/2006/relationships/vmlDrawing" Target="../drawings/vmlDrawing398.vml"/><Relationship Id="rId6" Type="http://schemas.openxmlformats.org/officeDocument/2006/relationships/tags" Target="../tags/tag1557.xml"/><Relationship Id="rId5" Type="http://schemas.openxmlformats.org/officeDocument/2006/relationships/tags" Target="../tags/tag1556.xml"/><Relationship Id="rId4" Type="http://schemas.openxmlformats.org/officeDocument/2006/relationships/tags" Target="../tags/tag1555.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474.xml.rels><?xml version="1.0" encoding="UTF-8" standalone="yes"?>
<Relationships xmlns="http://schemas.openxmlformats.org/package/2006/relationships"><Relationship Id="rId3" Type="http://schemas.openxmlformats.org/officeDocument/2006/relationships/oleObject" Target="../embeddings/oleObject419.bin"/><Relationship Id="rId2" Type="http://schemas.openxmlformats.org/officeDocument/2006/relationships/slideMaster" Target="../slideMasters/slideMaster51.xml"/><Relationship Id="rId1" Type="http://schemas.openxmlformats.org/officeDocument/2006/relationships/vmlDrawing" Target="../drawings/vmlDrawing399.v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48.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image" Target="../media/image5.png"/><Relationship Id="rId2" Type="http://schemas.openxmlformats.org/officeDocument/2006/relationships/tags" Target="../tags/tag125.xml"/><Relationship Id="rId1" Type="http://schemas.openxmlformats.org/officeDocument/2006/relationships/vmlDrawing" Target="../drawings/vmlDrawing27.vml"/><Relationship Id="rId6" Type="http://schemas.openxmlformats.org/officeDocument/2006/relationships/tags" Target="../tags/tag129.xml"/><Relationship Id="rId11" Type="http://schemas.openxmlformats.org/officeDocument/2006/relationships/image" Target="../media/image4.emf"/><Relationship Id="rId5" Type="http://schemas.openxmlformats.org/officeDocument/2006/relationships/tags" Target="../tags/tag128.xml"/><Relationship Id="rId10" Type="http://schemas.openxmlformats.org/officeDocument/2006/relationships/oleObject" Target="../embeddings/oleObject28.bin"/><Relationship Id="rId4" Type="http://schemas.openxmlformats.org/officeDocument/2006/relationships/tags" Target="../tags/tag127.xml"/><Relationship Id="rId9" Type="http://schemas.openxmlformats.org/officeDocument/2006/relationships/image" Target="../media/image46.jpeg"/></Relationships>
</file>

<file path=ppt/slideLayouts/_rels/slideLayout49.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image" Target="../media/image4.emf"/><Relationship Id="rId2" Type="http://schemas.openxmlformats.org/officeDocument/2006/relationships/tags" Target="../tags/tag131.xml"/><Relationship Id="rId1" Type="http://schemas.openxmlformats.org/officeDocument/2006/relationships/vmlDrawing" Target="../drawings/vmlDrawing28.vml"/><Relationship Id="rId6" Type="http://schemas.openxmlformats.org/officeDocument/2006/relationships/tags" Target="../tags/tag135.xml"/><Relationship Id="rId11" Type="http://schemas.openxmlformats.org/officeDocument/2006/relationships/image" Target="../media/image5.png"/><Relationship Id="rId5" Type="http://schemas.openxmlformats.org/officeDocument/2006/relationships/tags" Target="../tags/tag134.xml"/><Relationship Id="rId10" Type="http://schemas.openxmlformats.org/officeDocument/2006/relationships/oleObject" Target="../embeddings/oleObject29.bin"/><Relationship Id="rId4" Type="http://schemas.openxmlformats.org/officeDocument/2006/relationships/tags" Target="../tags/tag133.xml"/><Relationship Id="rId9" Type="http://schemas.openxmlformats.org/officeDocument/2006/relationships/image" Target="../media/image6.jpeg"/></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28.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7.xml"/><Relationship Id="rId1" Type="http://schemas.openxmlformats.org/officeDocument/2006/relationships/vmlDrawing" Target="../drawings/vmlDrawing29.vml"/><Relationship Id="rId4" Type="http://schemas.openxmlformats.org/officeDocument/2006/relationships/oleObject" Target="../embeddings/oleObject30.bin"/></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vmlDrawing" Target="../drawings/vmlDrawing30.vml"/><Relationship Id="rId6" Type="http://schemas.openxmlformats.org/officeDocument/2006/relationships/oleObject" Target="../embeddings/oleObject31.bin"/><Relationship Id="rId5" Type="http://schemas.openxmlformats.org/officeDocument/2006/relationships/slideMaster" Target="../slideMasters/slideMaster7.xml"/><Relationship Id="rId4" Type="http://schemas.openxmlformats.org/officeDocument/2006/relationships/tags" Target="../tags/tag140.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vmlDrawing" Target="../drawings/vmlDrawing31.vml"/><Relationship Id="rId6" Type="http://schemas.openxmlformats.org/officeDocument/2006/relationships/oleObject" Target="../embeddings/oleObject32.bin"/><Relationship Id="rId5" Type="http://schemas.openxmlformats.org/officeDocument/2006/relationships/slideMaster" Target="../slideMasters/slideMaster7.xml"/><Relationship Id="rId4" Type="http://schemas.openxmlformats.org/officeDocument/2006/relationships/tags" Target="../tags/tag143.xml"/></Relationships>
</file>

<file path=ppt/slideLayouts/_rels/slideLayout53.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145.xml"/><Relationship Id="rId7" Type="http://schemas.openxmlformats.org/officeDocument/2006/relationships/slideMaster" Target="../slideMasters/slideMaster7.xml"/><Relationship Id="rId2" Type="http://schemas.openxmlformats.org/officeDocument/2006/relationships/tags" Target="../tags/tag144.xml"/><Relationship Id="rId1" Type="http://schemas.openxmlformats.org/officeDocument/2006/relationships/vmlDrawing" Target="../drawings/vmlDrawing32.v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51.xml"/><Relationship Id="rId7" Type="http://schemas.openxmlformats.org/officeDocument/2006/relationships/image" Target="../media/image47.jpe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slideMaster" Target="../slideMasters/slideMaster7.xml"/><Relationship Id="rId5" Type="http://schemas.openxmlformats.org/officeDocument/2006/relationships/tags" Target="../tags/tag153.xml"/><Relationship Id="rId4" Type="http://schemas.openxmlformats.org/officeDocument/2006/relationships/tags" Target="../tags/tag152.xml"/><Relationship Id="rId9"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Master" Target="../slideMasters/slideMaster7.xml"/><Relationship Id="rId1" Type="http://schemas.openxmlformats.org/officeDocument/2006/relationships/tags" Target="../tags/tag154.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Master" Target="../slideMasters/slideMaster8.xml"/><Relationship Id="rId7" Type="http://schemas.openxmlformats.org/officeDocument/2006/relationships/image" Target="../media/image19.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3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8.xml"/><Relationship Id="rId4" Type="http://schemas.openxmlformats.org/officeDocument/2006/relationships/image" Target="../media/image51.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8.xml"/><Relationship Id="rId4" Type="http://schemas.openxmlformats.org/officeDocument/2006/relationships/image" Target="../media/image51.png"/></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64.xml"/><Relationship Id="rId1" Type="http://schemas.openxmlformats.org/officeDocument/2006/relationships/vmlDrawing" Target="../drawings/vmlDrawing34.vml"/><Relationship Id="rId6" Type="http://schemas.openxmlformats.org/officeDocument/2006/relationships/oleObject" Target="../embeddings/oleObject36.bin"/><Relationship Id="rId5" Type="http://schemas.openxmlformats.org/officeDocument/2006/relationships/image" Target="../media/image52.jpeg"/><Relationship Id="rId4" Type="http://schemas.openxmlformats.org/officeDocument/2006/relationships/oleObject" Target="../embeddings/oleObject35.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65.xml"/><Relationship Id="rId1" Type="http://schemas.openxmlformats.org/officeDocument/2006/relationships/vmlDrawing" Target="../drawings/vmlDrawing35.vml"/><Relationship Id="rId6" Type="http://schemas.openxmlformats.org/officeDocument/2006/relationships/oleObject" Target="../embeddings/oleObject38.bin"/><Relationship Id="rId5" Type="http://schemas.openxmlformats.org/officeDocument/2006/relationships/oleObject" Target="../embeddings/oleObject37.bin"/><Relationship Id="rId4" Type="http://schemas.openxmlformats.org/officeDocument/2006/relationships/image" Target="../media/image57.jpeg"/></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66.xml"/><Relationship Id="rId1" Type="http://schemas.openxmlformats.org/officeDocument/2006/relationships/vmlDrawing" Target="../drawings/vmlDrawing36.vml"/><Relationship Id="rId6" Type="http://schemas.openxmlformats.org/officeDocument/2006/relationships/oleObject" Target="../embeddings/oleObject40.bin"/><Relationship Id="rId5" Type="http://schemas.openxmlformats.org/officeDocument/2006/relationships/oleObject" Target="../embeddings/oleObject39.bin"/><Relationship Id="rId4" Type="http://schemas.openxmlformats.org/officeDocument/2006/relationships/image" Target="../media/image58.jpeg"/></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67.xml"/><Relationship Id="rId1" Type="http://schemas.openxmlformats.org/officeDocument/2006/relationships/vmlDrawing" Target="../drawings/vmlDrawing37.vml"/><Relationship Id="rId6" Type="http://schemas.openxmlformats.org/officeDocument/2006/relationships/oleObject" Target="../embeddings/oleObject42.bin"/><Relationship Id="rId5" Type="http://schemas.openxmlformats.org/officeDocument/2006/relationships/oleObject" Target="../embeddings/oleObject41.bin"/><Relationship Id="rId4" Type="http://schemas.openxmlformats.org/officeDocument/2006/relationships/image" Target="../media/image59.jpeg"/></Relationships>
</file>

<file path=ppt/slideLayouts/_rels/slideLayout66.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77.xml"/><Relationship Id="rId7" Type="http://schemas.openxmlformats.org/officeDocument/2006/relationships/tags" Target="../tags/tag181.xml"/><Relationship Id="rId12" Type="http://schemas.openxmlformats.org/officeDocument/2006/relationships/image" Target="../media/image5.png"/><Relationship Id="rId2" Type="http://schemas.openxmlformats.org/officeDocument/2006/relationships/tags" Target="../tags/tag176.xml"/><Relationship Id="rId1" Type="http://schemas.openxmlformats.org/officeDocument/2006/relationships/vmlDrawing" Target="../drawings/vmlDrawing39.vml"/><Relationship Id="rId6" Type="http://schemas.openxmlformats.org/officeDocument/2006/relationships/tags" Target="../tags/tag180.xml"/><Relationship Id="rId11" Type="http://schemas.openxmlformats.org/officeDocument/2006/relationships/image" Target="../media/image4.emf"/><Relationship Id="rId5" Type="http://schemas.openxmlformats.org/officeDocument/2006/relationships/tags" Target="../tags/tag179.xml"/><Relationship Id="rId10" Type="http://schemas.openxmlformats.org/officeDocument/2006/relationships/oleObject" Target="../embeddings/oleObject44.bin"/><Relationship Id="rId4" Type="http://schemas.openxmlformats.org/officeDocument/2006/relationships/tags" Target="../tags/tag178.xml"/><Relationship Id="rId9" Type="http://schemas.openxmlformats.org/officeDocument/2006/relationships/image" Target="../media/image3.jpeg"/></Relationships>
</file>

<file path=ppt/slideLayouts/_rels/slideLayout67.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83.xml"/><Relationship Id="rId7" Type="http://schemas.openxmlformats.org/officeDocument/2006/relationships/tags" Target="../tags/tag187.xml"/><Relationship Id="rId12" Type="http://schemas.openxmlformats.org/officeDocument/2006/relationships/image" Target="../media/image4.emf"/><Relationship Id="rId2" Type="http://schemas.openxmlformats.org/officeDocument/2006/relationships/tags" Target="../tags/tag182.xml"/><Relationship Id="rId1" Type="http://schemas.openxmlformats.org/officeDocument/2006/relationships/vmlDrawing" Target="../drawings/vmlDrawing40.vml"/><Relationship Id="rId6" Type="http://schemas.openxmlformats.org/officeDocument/2006/relationships/tags" Target="../tags/tag186.xml"/><Relationship Id="rId11" Type="http://schemas.openxmlformats.org/officeDocument/2006/relationships/image" Target="../media/image5.png"/><Relationship Id="rId5" Type="http://schemas.openxmlformats.org/officeDocument/2006/relationships/tags" Target="../tags/tag185.xml"/><Relationship Id="rId10" Type="http://schemas.openxmlformats.org/officeDocument/2006/relationships/oleObject" Target="../embeddings/oleObject45.bin"/><Relationship Id="rId4" Type="http://schemas.openxmlformats.org/officeDocument/2006/relationships/tags" Target="../tags/tag184.xml"/><Relationship Id="rId9" Type="http://schemas.openxmlformats.org/officeDocument/2006/relationships/image" Target="../media/image6.jpeg"/></Relationships>
</file>

<file path=ppt/slideLayouts/_rels/slideLayout68.xml.rels><?xml version="1.0" encoding="UTF-8" standalone="yes"?>
<Relationships xmlns="http://schemas.openxmlformats.org/package/2006/relationships"><Relationship Id="rId3" Type="http://schemas.openxmlformats.org/officeDocument/2006/relationships/tags" Target="../tags/tag189.xml"/><Relationship Id="rId7" Type="http://schemas.openxmlformats.org/officeDocument/2006/relationships/oleObject" Target="../embeddings/oleObject46.bin"/><Relationship Id="rId2" Type="http://schemas.openxmlformats.org/officeDocument/2006/relationships/tags" Target="../tags/tag188.xml"/><Relationship Id="rId1" Type="http://schemas.openxmlformats.org/officeDocument/2006/relationships/vmlDrawing" Target="../drawings/vmlDrawing41.vml"/><Relationship Id="rId6" Type="http://schemas.openxmlformats.org/officeDocument/2006/relationships/image" Target="../media/image7.jpeg"/><Relationship Id="rId5" Type="http://schemas.openxmlformats.org/officeDocument/2006/relationships/slideMaster" Target="../slideMasters/slideMaster9.xml"/><Relationship Id="rId4" Type="http://schemas.openxmlformats.org/officeDocument/2006/relationships/tags" Target="../tags/tag190.xml"/></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91.xml"/><Relationship Id="rId1" Type="http://schemas.openxmlformats.org/officeDocument/2006/relationships/vmlDrawing" Target="../drawings/vmlDrawing42.vml"/><Relationship Id="rId4" Type="http://schemas.openxmlformats.org/officeDocument/2006/relationships/oleObject" Target="../embeddings/oleObject47.bin"/></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33.xml"/><Relationship Id="rId7"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8.v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Layouts/_rels/slideLayout70.xml.rels><?xml version="1.0" encoding="UTF-8" standalone="yes"?>
<Relationships xmlns="http://schemas.openxmlformats.org/package/2006/relationships"><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vmlDrawing" Target="../drawings/vmlDrawing43.vml"/><Relationship Id="rId6" Type="http://schemas.openxmlformats.org/officeDocument/2006/relationships/oleObject" Target="../embeddings/oleObject48.bin"/><Relationship Id="rId5" Type="http://schemas.openxmlformats.org/officeDocument/2006/relationships/slideMaster" Target="../slideMasters/slideMaster9.xml"/><Relationship Id="rId4" Type="http://schemas.openxmlformats.org/officeDocument/2006/relationships/tags" Target="../tags/tag194.xml"/></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vmlDrawing" Target="../drawings/vmlDrawing44.vml"/><Relationship Id="rId6" Type="http://schemas.openxmlformats.org/officeDocument/2006/relationships/oleObject" Target="../embeddings/oleObject49.bin"/><Relationship Id="rId5" Type="http://schemas.openxmlformats.org/officeDocument/2006/relationships/slideMaster" Target="../slideMasters/slideMaster9.xml"/><Relationship Id="rId4" Type="http://schemas.openxmlformats.org/officeDocument/2006/relationships/tags" Target="../tags/tag197.xml"/></Relationships>
</file>

<file path=ppt/slideLayouts/_rels/slideLayout72.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tags" Target="../tags/tag199.xml"/><Relationship Id="rId7" Type="http://schemas.openxmlformats.org/officeDocument/2006/relationships/slideMaster" Target="../slideMasters/slideMaster9.xml"/><Relationship Id="rId2" Type="http://schemas.openxmlformats.org/officeDocument/2006/relationships/tags" Target="../tags/tag198.xml"/><Relationship Id="rId1" Type="http://schemas.openxmlformats.org/officeDocument/2006/relationships/vmlDrawing" Target="../drawings/vmlDrawing45.vml"/><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tags" Target="../tags/tag20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9.xml"/><Relationship Id="rId1" Type="http://schemas.openxmlformats.org/officeDocument/2006/relationships/vmlDrawing" Target="../drawings/vmlDrawing46.v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Master" Target="../slideMasters/slideMaster10.xml"/><Relationship Id="rId7" Type="http://schemas.openxmlformats.org/officeDocument/2006/relationships/image" Target="../media/image19.png"/><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0.xml"/><Relationship Id="rId4" Type="http://schemas.openxmlformats.org/officeDocument/2006/relationships/image" Target="../media/image51.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0.xml"/><Relationship Id="rId4" Type="http://schemas.openxmlformats.org/officeDocument/2006/relationships/image" Target="../media/image51.png"/></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12.xml"/><Relationship Id="rId1" Type="http://schemas.openxmlformats.org/officeDocument/2006/relationships/vmlDrawing" Target="../drawings/vmlDrawing48.vml"/><Relationship Id="rId6" Type="http://schemas.openxmlformats.org/officeDocument/2006/relationships/oleObject" Target="../embeddings/oleObject54.bin"/><Relationship Id="rId5" Type="http://schemas.openxmlformats.org/officeDocument/2006/relationships/oleObject" Target="../embeddings/oleObject53.bin"/><Relationship Id="rId4" Type="http://schemas.openxmlformats.org/officeDocument/2006/relationships/image" Target="../media/image57.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13.xml"/><Relationship Id="rId1" Type="http://schemas.openxmlformats.org/officeDocument/2006/relationships/vmlDrawing" Target="../drawings/vmlDrawing49.vml"/><Relationship Id="rId6" Type="http://schemas.openxmlformats.org/officeDocument/2006/relationships/oleObject" Target="../embeddings/oleObject56.bin"/><Relationship Id="rId5" Type="http://schemas.openxmlformats.org/officeDocument/2006/relationships/oleObject" Target="../embeddings/oleObject55.bin"/><Relationship Id="rId4" Type="http://schemas.openxmlformats.org/officeDocument/2006/relationships/image" Target="../media/image58.jpeg"/></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14.xml"/><Relationship Id="rId1" Type="http://schemas.openxmlformats.org/officeDocument/2006/relationships/vmlDrawing" Target="../drawings/vmlDrawing50.vml"/><Relationship Id="rId6" Type="http://schemas.openxmlformats.org/officeDocument/2006/relationships/oleObject" Target="../embeddings/oleObject58.bin"/><Relationship Id="rId5" Type="http://schemas.openxmlformats.org/officeDocument/2006/relationships/oleObject" Target="../embeddings/oleObject57.bin"/><Relationship Id="rId4" Type="http://schemas.openxmlformats.org/officeDocument/2006/relationships/image" Target="../media/image59.jpeg"/></Relationships>
</file>

<file path=ppt/slideLayouts/_rels/slideLayout82.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24.xml"/><Relationship Id="rId7" Type="http://schemas.openxmlformats.org/officeDocument/2006/relationships/tags" Target="../tags/tag228.xml"/><Relationship Id="rId12" Type="http://schemas.openxmlformats.org/officeDocument/2006/relationships/image" Target="../media/image5.png"/><Relationship Id="rId2" Type="http://schemas.openxmlformats.org/officeDocument/2006/relationships/tags" Target="../tags/tag223.xml"/><Relationship Id="rId1" Type="http://schemas.openxmlformats.org/officeDocument/2006/relationships/vmlDrawing" Target="../drawings/vmlDrawing52.vml"/><Relationship Id="rId6" Type="http://schemas.openxmlformats.org/officeDocument/2006/relationships/tags" Target="../tags/tag227.xml"/><Relationship Id="rId11" Type="http://schemas.openxmlformats.org/officeDocument/2006/relationships/image" Target="../media/image4.emf"/><Relationship Id="rId5" Type="http://schemas.openxmlformats.org/officeDocument/2006/relationships/tags" Target="../tags/tag226.xml"/><Relationship Id="rId10" Type="http://schemas.openxmlformats.org/officeDocument/2006/relationships/oleObject" Target="../embeddings/oleObject60.bin"/><Relationship Id="rId4" Type="http://schemas.openxmlformats.org/officeDocument/2006/relationships/tags" Target="../tags/tag225.xml"/><Relationship Id="rId9" Type="http://schemas.openxmlformats.org/officeDocument/2006/relationships/image" Target="../media/image3.jpeg"/></Relationships>
</file>

<file path=ppt/slideLayouts/_rels/slideLayout83.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30.xml"/><Relationship Id="rId7" Type="http://schemas.openxmlformats.org/officeDocument/2006/relationships/tags" Target="../tags/tag234.xml"/><Relationship Id="rId12" Type="http://schemas.openxmlformats.org/officeDocument/2006/relationships/image" Target="../media/image4.emf"/><Relationship Id="rId2" Type="http://schemas.openxmlformats.org/officeDocument/2006/relationships/tags" Target="../tags/tag229.xml"/><Relationship Id="rId1" Type="http://schemas.openxmlformats.org/officeDocument/2006/relationships/vmlDrawing" Target="../drawings/vmlDrawing53.vml"/><Relationship Id="rId6" Type="http://schemas.openxmlformats.org/officeDocument/2006/relationships/tags" Target="../tags/tag233.xml"/><Relationship Id="rId11" Type="http://schemas.openxmlformats.org/officeDocument/2006/relationships/image" Target="../media/image5.png"/><Relationship Id="rId5" Type="http://schemas.openxmlformats.org/officeDocument/2006/relationships/tags" Target="../tags/tag232.xml"/><Relationship Id="rId10" Type="http://schemas.openxmlformats.org/officeDocument/2006/relationships/oleObject" Target="../embeddings/oleObject61.bin"/><Relationship Id="rId4" Type="http://schemas.openxmlformats.org/officeDocument/2006/relationships/tags" Target="../tags/tag231.xml"/><Relationship Id="rId9" Type="http://schemas.openxmlformats.org/officeDocument/2006/relationships/image" Target="../media/image6.jpeg"/></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236.xml"/><Relationship Id="rId7" Type="http://schemas.openxmlformats.org/officeDocument/2006/relationships/oleObject" Target="../embeddings/oleObject62.bin"/><Relationship Id="rId2" Type="http://schemas.openxmlformats.org/officeDocument/2006/relationships/tags" Target="../tags/tag235.xml"/><Relationship Id="rId1" Type="http://schemas.openxmlformats.org/officeDocument/2006/relationships/vmlDrawing" Target="../drawings/vmlDrawing54.vml"/><Relationship Id="rId6" Type="http://schemas.openxmlformats.org/officeDocument/2006/relationships/image" Target="../media/image7.jpeg"/><Relationship Id="rId5" Type="http://schemas.openxmlformats.org/officeDocument/2006/relationships/slideMaster" Target="../slideMasters/slideMaster11.xml"/><Relationship Id="rId4" Type="http://schemas.openxmlformats.org/officeDocument/2006/relationships/tags" Target="../tags/tag237.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38.xml"/><Relationship Id="rId1" Type="http://schemas.openxmlformats.org/officeDocument/2006/relationships/vmlDrawing" Target="../drawings/vmlDrawing55.vml"/><Relationship Id="rId4" Type="http://schemas.openxmlformats.org/officeDocument/2006/relationships/oleObject" Target="../embeddings/oleObject63.bin"/></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240.xml"/><Relationship Id="rId2" Type="http://schemas.openxmlformats.org/officeDocument/2006/relationships/tags" Target="../tags/tag239.xml"/><Relationship Id="rId1" Type="http://schemas.openxmlformats.org/officeDocument/2006/relationships/vmlDrawing" Target="../drawings/vmlDrawing56.vml"/><Relationship Id="rId6" Type="http://schemas.openxmlformats.org/officeDocument/2006/relationships/oleObject" Target="../embeddings/oleObject64.bin"/><Relationship Id="rId5" Type="http://schemas.openxmlformats.org/officeDocument/2006/relationships/slideMaster" Target="../slideMasters/slideMaster11.xml"/><Relationship Id="rId4" Type="http://schemas.openxmlformats.org/officeDocument/2006/relationships/tags" Target="../tags/tag241.xml"/></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vmlDrawing" Target="../drawings/vmlDrawing57.vml"/><Relationship Id="rId6" Type="http://schemas.openxmlformats.org/officeDocument/2006/relationships/oleObject" Target="../embeddings/oleObject65.bin"/><Relationship Id="rId5" Type="http://schemas.openxmlformats.org/officeDocument/2006/relationships/slideMaster" Target="../slideMasters/slideMaster11.xml"/><Relationship Id="rId4" Type="http://schemas.openxmlformats.org/officeDocument/2006/relationships/tags" Target="../tags/tag244.xml"/></Relationships>
</file>

<file path=ppt/slideLayouts/_rels/slideLayout88.xml.rels><?xml version="1.0" encoding="UTF-8" standalone="yes"?>
<Relationships xmlns="http://schemas.openxmlformats.org/package/2006/relationships"><Relationship Id="rId8" Type="http://schemas.openxmlformats.org/officeDocument/2006/relationships/oleObject" Target="../embeddings/oleObject66.bin"/><Relationship Id="rId3" Type="http://schemas.openxmlformats.org/officeDocument/2006/relationships/tags" Target="../tags/tag246.xml"/><Relationship Id="rId7" Type="http://schemas.openxmlformats.org/officeDocument/2006/relationships/slideMaster" Target="../slideMasters/slideMaster11.xml"/><Relationship Id="rId2" Type="http://schemas.openxmlformats.org/officeDocument/2006/relationships/tags" Target="../tags/tag245.xml"/><Relationship Id="rId1" Type="http://schemas.openxmlformats.org/officeDocument/2006/relationships/vmlDrawing" Target="../drawings/vmlDrawing58.vml"/><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tags" Target="../tags/tag24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s>
</file>

<file path=ppt/slideLayouts/_rels/slideLayout90.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Master" Target="../slideMasters/slideMaster11.xml"/><Relationship Id="rId1" Type="http://schemas.openxmlformats.org/officeDocument/2006/relationships/vmlDrawing" Target="../drawings/vmlDrawing59.v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59.xml"/><Relationship Id="rId7" Type="http://schemas.openxmlformats.org/officeDocument/2006/relationships/tags" Target="../tags/tag263.xml"/><Relationship Id="rId12" Type="http://schemas.openxmlformats.org/officeDocument/2006/relationships/image" Target="../media/image5.png"/><Relationship Id="rId2" Type="http://schemas.openxmlformats.org/officeDocument/2006/relationships/tags" Target="../tags/tag258.xml"/><Relationship Id="rId1" Type="http://schemas.openxmlformats.org/officeDocument/2006/relationships/vmlDrawing" Target="../drawings/vmlDrawing61.vml"/><Relationship Id="rId6" Type="http://schemas.openxmlformats.org/officeDocument/2006/relationships/tags" Target="../tags/tag262.xml"/><Relationship Id="rId11" Type="http://schemas.openxmlformats.org/officeDocument/2006/relationships/image" Target="../media/image4.emf"/><Relationship Id="rId5" Type="http://schemas.openxmlformats.org/officeDocument/2006/relationships/tags" Target="../tags/tag261.xml"/><Relationship Id="rId10" Type="http://schemas.openxmlformats.org/officeDocument/2006/relationships/oleObject" Target="../embeddings/oleObject69.bin"/><Relationship Id="rId4" Type="http://schemas.openxmlformats.org/officeDocument/2006/relationships/tags" Target="../tags/tag260.xml"/><Relationship Id="rId9" Type="http://schemas.openxmlformats.org/officeDocument/2006/relationships/image" Target="../media/image3.jpeg"/></Relationships>
</file>

<file path=ppt/slideLayouts/_rels/slideLayout93.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65.xml"/><Relationship Id="rId7" Type="http://schemas.openxmlformats.org/officeDocument/2006/relationships/tags" Target="../tags/tag269.xml"/><Relationship Id="rId12" Type="http://schemas.openxmlformats.org/officeDocument/2006/relationships/image" Target="../media/image4.emf"/><Relationship Id="rId2" Type="http://schemas.openxmlformats.org/officeDocument/2006/relationships/tags" Target="../tags/tag264.xml"/><Relationship Id="rId1" Type="http://schemas.openxmlformats.org/officeDocument/2006/relationships/vmlDrawing" Target="../drawings/vmlDrawing62.vml"/><Relationship Id="rId6" Type="http://schemas.openxmlformats.org/officeDocument/2006/relationships/tags" Target="../tags/tag268.xml"/><Relationship Id="rId11" Type="http://schemas.openxmlformats.org/officeDocument/2006/relationships/image" Target="../media/image5.png"/><Relationship Id="rId5" Type="http://schemas.openxmlformats.org/officeDocument/2006/relationships/tags" Target="../tags/tag267.xml"/><Relationship Id="rId10" Type="http://schemas.openxmlformats.org/officeDocument/2006/relationships/oleObject" Target="../embeddings/oleObject70.bin"/><Relationship Id="rId4" Type="http://schemas.openxmlformats.org/officeDocument/2006/relationships/tags" Target="../tags/tag266.xml"/><Relationship Id="rId9" Type="http://schemas.openxmlformats.org/officeDocument/2006/relationships/image" Target="../media/image6.jpeg"/></Relationships>
</file>

<file path=ppt/slideLayouts/_rels/slideLayout94.xml.rels><?xml version="1.0" encoding="UTF-8" standalone="yes"?>
<Relationships xmlns="http://schemas.openxmlformats.org/package/2006/relationships"><Relationship Id="rId3" Type="http://schemas.openxmlformats.org/officeDocument/2006/relationships/tags" Target="../tags/tag271.xml"/><Relationship Id="rId7" Type="http://schemas.openxmlformats.org/officeDocument/2006/relationships/oleObject" Target="../embeddings/oleObject71.bin"/><Relationship Id="rId2" Type="http://schemas.openxmlformats.org/officeDocument/2006/relationships/tags" Target="../tags/tag270.xml"/><Relationship Id="rId1" Type="http://schemas.openxmlformats.org/officeDocument/2006/relationships/vmlDrawing" Target="../drawings/vmlDrawing63.vml"/><Relationship Id="rId6" Type="http://schemas.openxmlformats.org/officeDocument/2006/relationships/image" Target="../media/image7.jpeg"/><Relationship Id="rId5" Type="http://schemas.openxmlformats.org/officeDocument/2006/relationships/slideMaster" Target="../slideMasters/slideMaster12.xml"/><Relationship Id="rId4" Type="http://schemas.openxmlformats.org/officeDocument/2006/relationships/tags" Target="../tags/tag272.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73.xml"/><Relationship Id="rId1" Type="http://schemas.openxmlformats.org/officeDocument/2006/relationships/vmlDrawing" Target="../drawings/vmlDrawing64.vml"/><Relationship Id="rId4" Type="http://schemas.openxmlformats.org/officeDocument/2006/relationships/oleObject" Target="../embeddings/oleObject72.bin"/></Relationships>
</file>

<file path=ppt/slideLayouts/_rels/slideLayout96.xml.rels><?xml version="1.0" encoding="UTF-8" standalone="yes"?>
<Relationships xmlns="http://schemas.openxmlformats.org/package/2006/relationships"><Relationship Id="rId3" Type="http://schemas.openxmlformats.org/officeDocument/2006/relationships/tags" Target="../tags/tag275.xml"/><Relationship Id="rId2" Type="http://schemas.openxmlformats.org/officeDocument/2006/relationships/tags" Target="../tags/tag274.xml"/><Relationship Id="rId1" Type="http://schemas.openxmlformats.org/officeDocument/2006/relationships/vmlDrawing" Target="../drawings/vmlDrawing65.vml"/><Relationship Id="rId6" Type="http://schemas.openxmlformats.org/officeDocument/2006/relationships/oleObject" Target="../embeddings/oleObject73.bin"/><Relationship Id="rId5" Type="http://schemas.openxmlformats.org/officeDocument/2006/relationships/slideMaster" Target="../slideMasters/slideMaster12.xml"/><Relationship Id="rId4" Type="http://schemas.openxmlformats.org/officeDocument/2006/relationships/tags" Target="../tags/tag276.xml"/></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278.xml"/><Relationship Id="rId2" Type="http://schemas.openxmlformats.org/officeDocument/2006/relationships/tags" Target="../tags/tag277.xml"/><Relationship Id="rId1" Type="http://schemas.openxmlformats.org/officeDocument/2006/relationships/vmlDrawing" Target="../drawings/vmlDrawing66.vml"/><Relationship Id="rId6" Type="http://schemas.openxmlformats.org/officeDocument/2006/relationships/oleObject" Target="../embeddings/oleObject74.bin"/><Relationship Id="rId5" Type="http://schemas.openxmlformats.org/officeDocument/2006/relationships/slideMaster" Target="../slideMasters/slideMaster12.xml"/><Relationship Id="rId4" Type="http://schemas.openxmlformats.org/officeDocument/2006/relationships/tags" Target="../tags/tag279.xml"/></Relationships>
</file>

<file path=ppt/slideLayouts/_rels/slideLayout98.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tags" Target="../tags/tag281.xml"/><Relationship Id="rId7" Type="http://schemas.openxmlformats.org/officeDocument/2006/relationships/slideMaster" Target="../slideMasters/slideMaster12.xml"/><Relationship Id="rId2" Type="http://schemas.openxmlformats.org/officeDocument/2006/relationships/tags" Target="../tags/tag280.xml"/><Relationship Id="rId1" Type="http://schemas.openxmlformats.org/officeDocument/2006/relationships/vmlDrawing" Target="../drawings/vmlDrawing67.vml"/><Relationship Id="rId6" Type="http://schemas.openxmlformats.org/officeDocument/2006/relationships/tags" Target="../tags/tag284.xml"/><Relationship Id="rId5" Type="http://schemas.openxmlformats.org/officeDocument/2006/relationships/tags" Target="../tags/tag283.xml"/><Relationship Id="rId4" Type="http://schemas.openxmlformats.org/officeDocument/2006/relationships/tags" Target="../tags/tag28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79"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pPr/>
              <a:t>‹#›</a:t>
            </a:fld>
            <a:endParaRPr lang="en-US"/>
          </a:p>
        </p:txBody>
      </p:sp>
    </p:spTree>
    <p:extLst>
      <p:ext uri="{BB962C8B-B14F-4D97-AF65-F5344CB8AC3E}">
        <p14:creationId xmlns="" xmlns:p14="http://schemas.microsoft.com/office/powerpoint/2010/main" val="31632467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47718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823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833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843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853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864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874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884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2" y="1"/>
          <a:ext cx="147061" cy="143985"/>
        </p:xfrm>
        <a:graphic>
          <a:graphicData uri="http://schemas.openxmlformats.org/presentationml/2006/ole">
            <p:oleObj spid="_x0000_s132250" name="think-cell Slide" r:id="rId7" imgW="360" imgH="360" progId="">
              <p:embed/>
            </p:oleObj>
          </a:graphicData>
        </a:graphic>
      </p:graphicFrame>
      <p:grpSp>
        <p:nvGrpSpPr>
          <p:cNvPr id="5" name="Group 351"/>
          <p:cNvGrpSpPr/>
          <p:nvPr userDrawn="1">
            <p:custDataLst>
              <p:tags r:id="rId2"/>
            </p:custDataLst>
          </p:nvPr>
        </p:nvGrpSpPr>
        <p:grpSpPr>
          <a:xfrm>
            <a:off x="5781930" y="3258545"/>
            <a:ext cx="3701555" cy="2118522"/>
            <a:chOff x="5511798" y="3584333"/>
            <a:chExt cx="4818106" cy="2816468"/>
          </a:xfrm>
        </p:grpSpPr>
        <p:grpSp>
          <p:nvGrpSpPr>
            <p:cNvPr id="6" name="Group 54"/>
            <p:cNvGrpSpPr/>
            <p:nvPr userDrawn="1">
              <p:custDataLst>
                <p:tags r:id="rId4"/>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21"/>
            <p:cNvGrpSpPr/>
            <p:nvPr userDrawn="1">
              <p:custDataLst>
                <p:tags r:id="rId5"/>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3"/>
            </p:custDataLst>
          </p:nvPr>
        </p:nvSpPr>
        <p:spPr bwMode="gray">
          <a:xfrm>
            <a:off x="1117963" y="3617153"/>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With more than 145,000 people in 40 countries,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one of the world's foremost providers of consulting, technology and outsourcing services. The Group reported 2014 global revenues of EUR 10.5 billion.</a:t>
            </a: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Together with its clients,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creates and delivers business and technology solutions that fit their needs and drive the results they want. A deeply multicultural organization,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has developed its own way of working, the Collaborative Business Experience™, and draws 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1000" b="1" i="0"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its worldwide delivery model.</a:t>
            </a:r>
          </a:p>
          <a:p>
            <a:pPr marL="0" marR="0" lvl="0" indent="0" algn="just" defTabSz="957756"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900" b="0" i="1"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900" b="0" i="1"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a trademark belonging to </a:t>
            </a: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endParaRPr kumimoji="0" lang="en-US" sz="900" b="1" i="0" u="none" strike="noStrike" kern="0" cap="none" spc="0" normalizeH="0" baseline="0" noProof="1">
              <a:ln>
                <a:noFill/>
              </a:ln>
              <a:solidFill>
                <a:prstClr val="white"/>
              </a:solidFill>
              <a:effectLst/>
              <a:uLnTx/>
              <a:uFillTx/>
              <a:latin typeface="Arial" pitchFamily="34" charset="0"/>
              <a:ea typeface="+mn-ea"/>
              <a:cs typeface="Arial" pitchFamily="34" charset="0"/>
            </a:endParaRPr>
          </a:p>
        </p:txBody>
      </p:sp>
      <p:pic>
        <p:nvPicPr>
          <p:cNvPr id="338" name="Image 337" descr="CBE_Label_ppt.png"/>
          <p:cNvPicPr>
            <a:picLocks noChangeAspect="1"/>
          </p:cNvPicPr>
          <p:nvPr userDrawn="1"/>
        </p:nvPicPr>
        <p:blipFill>
          <a:blip r:embed="rId8" cstate="print"/>
          <a:stretch>
            <a:fillRect/>
          </a:stretch>
        </p:blipFill>
        <p:spPr>
          <a:xfrm>
            <a:off x="867727" y="3468294"/>
            <a:ext cx="519572" cy="522508"/>
          </a:xfrm>
          <a:prstGeom prst="rect">
            <a:avLst/>
          </a:prstGeom>
        </p:spPr>
      </p:pic>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4894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935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945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956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966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976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986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997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2" y="1"/>
          <a:ext cx="147061" cy="143985"/>
        </p:xfrm>
        <a:graphic>
          <a:graphicData uri="http://schemas.openxmlformats.org/presentationml/2006/ole">
            <p:oleObj spid="_x0000_s131226" name="think-cell Slide" r:id="rId4" imgW="360" imgH="360" progId="">
              <p:embed/>
            </p:oleObj>
          </a:graphicData>
        </a:graphic>
      </p:graphicFrame>
      <p:sp>
        <p:nvSpPr>
          <p:cNvPr id="5" name="Rectangle 9"/>
          <p:cNvSpPr>
            <a:spLocks noChangeArrowheads="1"/>
          </p:cNvSpPr>
          <p:nvPr userDrawn="1">
            <p:custDataLst>
              <p:tags r:id="rId2"/>
            </p:custDataLst>
          </p:nvPr>
        </p:nvSpPr>
        <p:spPr bwMode="gray">
          <a:xfrm>
            <a:off x="5286202" y="294025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more than 130,000 people in 44 countries, Capgemini is one of the world's foremost providers of consulting, technology and outsourcing services. The Group reported 2013 global revenues of </a:t>
            </a:r>
            <a:r>
              <a:rPr lang="en-US" sz="1000" dirty="0" err="1" smtClean="0">
                <a:solidFill>
                  <a:schemeClr val="bg1"/>
                </a:solidFill>
                <a:latin typeface="Arial" pitchFamily="34" charset="0"/>
                <a:cs typeface="Arial" pitchFamily="34" charset="0"/>
              </a:rPr>
              <a:t>EUR</a:t>
            </a:r>
            <a:r>
              <a:rPr lang="en-US" sz="1000" dirty="0" smtClean="0">
                <a:solidFill>
                  <a:schemeClr val="bg1"/>
                </a:solidFill>
                <a:latin typeface="Arial" pitchFamily="34" charset="0"/>
                <a:cs typeface="Arial" pitchFamily="34" charset="0"/>
              </a:rPr>
              <a:t> 10.1 billion.</a:t>
            </a:r>
          </a:p>
          <a:p>
            <a:pPr marL="0" indent="0" algn="just"/>
            <a:r>
              <a:rPr lang="en-US" sz="1000" dirty="0" smtClean="0">
                <a:solidFill>
                  <a:schemeClr val="bg1"/>
                </a:solidFill>
                <a:latin typeface="Arial" pitchFamily="34" charset="0"/>
                <a:cs typeface="Arial" pitchFamily="34" charset="0"/>
              </a:rPr>
              <a:t>Together </a:t>
            </a:r>
            <a:r>
              <a:rPr lang="en-US" sz="1000" dirty="0">
                <a:solidFill>
                  <a:schemeClr val="bg1"/>
                </a:solidFill>
                <a:latin typeface="Arial" pitchFamily="34" charset="0"/>
                <a:cs typeface="Arial" pitchFamily="34" charset="0"/>
              </a:rPr>
              <a:t>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smtClean="0">
                <a:solidFill>
                  <a:schemeClr val="bg1"/>
                </a:solidFill>
                <a:latin typeface="Arial" pitchFamily="34" charset="0"/>
                <a:cs typeface="Arial" pitchFamily="34" charset="0"/>
              </a:rPr>
              <a:t>Experience™, </a:t>
            </a:r>
            <a:r>
              <a:rPr lang="en-US" sz="1000" dirty="0">
                <a:solidFill>
                  <a:schemeClr val="bg1"/>
                </a:solidFill>
                <a:latin typeface="Arial" pitchFamily="34" charset="0"/>
                <a:cs typeface="Arial" pitchFamily="34" charset="0"/>
              </a:rPr>
              <a:t>and draws on </a:t>
            </a:r>
            <a:r>
              <a:rPr lang="en-US" sz="1000" dirty="0" smtClean="0">
                <a:solidFill>
                  <a:schemeClr val="bg1"/>
                </a:solidFill>
                <a:latin typeface="Arial" pitchFamily="34" charset="0"/>
                <a:cs typeface="Arial" pitchFamily="34" charset="0"/>
              </a:rPr>
              <a:t>Rightshore</a:t>
            </a:r>
            <a:r>
              <a:rPr lang="en-US" sz="1000" b="1"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5" cstate="print"/>
          <a:stretch>
            <a:fillRect/>
          </a:stretch>
        </p:blipFill>
        <p:spPr>
          <a:xfrm>
            <a:off x="5035964" y="2791400"/>
            <a:ext cx="519572" cy="522508"/>
          </a:xfrm>
          <a:prstGeom prst="rect">
            <a:avLst/>
          </a:prstGeom>
        </p:spPr>
      </p:pic>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007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p14="http://schemas.microsoft.com/office/powerpoint/2010/main" xmlns="" val="186136527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05858"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0585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06882"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0688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07906"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07907"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1200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1302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302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1405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1507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1609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1712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1814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1917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2531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2633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1">
    <p:bg>
      <p:bgRef idx="1003">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42491" name="think-cell Slide" r:id="rId5" imgW="360" imgH="360" progId="">
              <p:embed/>
            </p:oleObj>
          </a:graphicData>
        </a:graphic>
      </p:graphicFrame>
      <p:sp>
        <p:nvSpPr>
          <p:cNvPr id="7" name="Rectangle 7"/>
          <p:cNvSpPr/>
          <p:nvPr userDrawn="1">
            <p:custDataLst>
              <p:tags r:id="rId2"/>
            </p:custDataLst>
          </p:nvPr>
        </p:nvSpPr>
        <p:spPr bwMode="auto">
          <a:xfrm flipV="1">
            <a:off x="-1176" y="3384915"/>
            <a:ext cx="9907177"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686300"/>
            <a:ext cx="9906000"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pic>
        <p:nvPicPr>
          <p:cNvPr id="10" name="Image 9" descr="shutterstock_80837125.png"/>
          <p:cNvPicPr>
            <a:picLocks noChangeAspect="1"/>
          </p:cNvPicPr>
          <p:nvPr userDrawn="1"/>
        </p:nvPicPr>
        <p:blipFill>
          <a:blip r:embed="rId6" cstate="email"/>
          <a:stretch>
            <a:fillRect/>
          </a:stretch>
        </p:blipFill>
        <p:spPr>
          <a:xfrm>
            <a:off x="973601" y="971046"/>
            <a:ext cx="7198781" cy="4797156"/>
          </a:xfrm>
          <a:prstGeom prst="rect">
            <a:avLst/>
          </a:prstGeom>
        </p:spPr>
      </p:pic>
      <p:sp>
        <p:nvSpPr>
          <p:cNvPr id="12" name="Rectangle 4"/>
          <p:cNvSpPr>
            <a:spLocks noGrp="1" noChangeArrowheads="1"/>
          </p:cNvSpPr>
          <p:nvPr>
            <p:ph type="subTitle" idx="1"/>
          </p:nvPr>
        </p:nvSpPr>
        <p:spPr bwMode="gray">
          <a:xfrm>
            <a:off x="0" y="5740404"/>
            <a:ext cx="9906000"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2736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2838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2941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3043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3145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3248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365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376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5"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7130" name="think-cell Slide" r:id="rId6" imgW="360" imgH="360" progId="">
              <p:embed/>
            </p:oleObj>
          </a:graphicData>
        </a:graphic>
      </p:graphicFrame>
      <p:sp>
        <p:nvSpPr>
          <p:cNvPr id="4" name="Rectangle 7"/>
          <p:cNvSpPr/>
          <p:nvPr userDrawn="1">
            <p:custDataLst>
              <p:tags r:id="rId2"/>
            </p:custDataLst>
          </p:nvPr>
        </p:nvSpPr>
        <p:spPr bwMode="auto">
          <a:xfrm>
            <a:off x="-2051"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82600"/>
            <a:ext cx="9906000" cy="113030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
        <p:nvSpPr>
          <p:cNvPr id="7" name="Rectangle 4"/>
          <p:cNvSpPr>
            <a:spLocks noGrp="1" noChangeArrowheads="1"/>
          </p:cNvSpPr>
          <p:nvPr>
            <p:ph type="subTitle" idx="1"/>
          </p:nvPr>
        </p:nvSpPr>
        <p:spPr bwMode="gray">
          <a:xfrm>
            <a:off x="0" y="1625600"/>
            <a:ext cx="9906000" cy="774700"/>
          </a:xfrm>
          <a:prstGeom prst="rect">
            <a:avLst/>
          </a:prstGeom>
        </p:spPr>
        <p:txBody>
          <a:bodyPr lIns="330588" tIns="33059" rIns="33059" bIns="33059" anchor="ctr" anchorCtr="0"/>
          <a:lstStyle>
            <a:lvl1pPr algn="l" fontAlgn="t">
              <a:spcAft>
                <a:spcPct val="0"/>
              </a:spcAft>
              <a:buClrTx/>
              <a:buFontTx/>
              <a:buNone/>
              <a:defRPr lang="en-US" sz="2000" kern="1200" noProof="0" dirty="0">
                <a:solidFill>
                  <a:schemeClr val="tx1"/>
                </a:solidFill>
                <a:latin typeface="Arial" pitchFamily="34" charset="0"/>
                <a:ea typeface="+mj-ea"/>
                <a:cs typeface="Arial" pitchFamily="34" charset="0"/>
              </a:defRPr>
            </a:lvl1pPr>
          </a:lstStyle>
          <a:p>
            <a:pPr lvl="0" algn="l" defTabSz="839694" rtl="0" eaLnBrk="1" latinLnBrk="0" hangingPunct="1">
              <a:spcBef>
                <a:spcPct val="0"/>
              </a:spcBef>
              <a:buNone/>
            </a:pPr>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386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396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406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416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427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437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4886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4989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descr="19300001341921131607747429122_ps.jpg"/>
          <p:cNvPicPr>
            <a:picLocks noChangeAspect="1"/>
          </p:cNvPicPr>
          <p:nvPr userDrawn="1"/>
        </p:nvPicPr>
        <p:blipFill>
          <a:blip r:embed="rId2" cstate="print"/>
          <a:srcRect r="26042" b="17664"/>
          <a:stretch>
            <a:fillRect/>
          </a:stretch>
        </p:blipFill>
        <p:spPr>
          <a:xfrm>
            <a:off x="0" y="633410"/>
            <a:ext cx="9906000" cy="6224590"/>
          </a:xfrm>
          <a:prstGeom prst="rect">
            <a:avLst/>
          </a:prstGeom>
        </p:spPr>
      </p:pic>
      <p:pic>
        <p:nvPicPr>
          <p:cNvPr id="18" name="Picture 17"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16" name="Picture 15"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1" name="Picture 20"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13" name="Picture 12"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14" name="Image 7" descr="Capgemini_Slogan_RGB.png"/>
          <p:cNvPicPr>
            <a:picLocks noChangeAspect="1"/>
          </p:cNvPicPr>
          <p:nvPr userDrawn="1"/>
        </p:nvPicPr>
        <p:blipFill>
          <a:blip r:embed="rId8" cstate="screen">
            <a:lum bright="100000"/>
          </a:blip>
          <a:stretch>
            <a:fillRect/>
          </a:stretch>
        </p:blipFill>
        <p:spPr>
          <a:xfrm>
            <a:off x="6747199" y="6390282"/>
            <a:ext cx="2925000" cy="279087"/>
          </a:xfrm>
          <a:prstGeom prst="rect">
            <a:avLst/>
          </a:prstGeom>
        </p:spPr>
      </p:pic>
      <p:sp>
        <p:nvSpPr>
          <p:cNvPr id="20"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23"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5091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5193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5296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5398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5501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5603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p14="http://schemas.microsoft.com/office/powerpoint/2010/main" xmlns="" val="186136527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2" name="Picture 11"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3" name="Picture 22"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5" name="Picture 24"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7" name="Image 7" descr="Capgemini_Slogan_RGB.png"/>
          <p:cNvPicPr>
            <a:picLocks noChangeAspect="1"/>
          </p:cNvPicPr>
          <p:nvPr userDrawn="1"/>
        </p:nvPicPr>
        <p:blipFill>
          <a:blip r:embed="rId8" cstate="screen">
            <a:lum bright="100000"/>
          </a:blip>
          <a:stretch>
            <a:fillRect/>
          </a:stretch>
        </p:blipFill>
        <p:spPr>
          <a:xfrm>
            <a:off x="6747199" y="6390282"/>
            <a:ext cx="2925000" cy="279087"/>
          </a:xfrm>
          <a:prstGeom prst="rect">
            <a:avLst/>
          </a:prstGeom>
        </p:spPr>
      </p:pic>
      <p:sp>
        <p:nvSpPr>
          <p:cNvPr id="14"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3" name="Picture 1"/>
          <p:cNvPicPr>
            <a:picLocks noChangeAspect="1" noChangeArrowheads="1"/>
          </p:cNvPicPr>
          <p:nvPr userDrawn="1">
            <p:custDataLst>
              <p:tags r:id="rId1"/>
            </p:custDataLst>
          </p:nvPr>
        </p:nvPicPr>
        <p:blipFill>
          <a:blip r:embed="rId9" cstate="email"/>
          <a:srcRect/>
          <a:stretch>
            <a:fillRect/>
          </a:stretch>
        </p:blipFill>
        <p:spPr bwMode="auto">
          <a:xfrm>
            <a:off x="-195572" y="1340768"/>
            <a:ext cx="10297144" cy="5040560"/>
          </a:xfrm>
          <a:prstGeom prst="rect">
            <a:avLst/>
          </a:prstGeom>
          <a:ln>
            <a:noFill/>
          </a:ln>
          <a:effectLst>
            <a:softEdge rad="112500"/>
          </a:effectLst>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61154"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61155"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62178"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6217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63202"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6320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672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683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6934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7037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7139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7241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2"/>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7344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7446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785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795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806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816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826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836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14" name="Picture 13" descr="Header_Content Slide_PPT Template_2.png"/>
          <p:cNvPicPr>
            <a:picLocks noChangeAspect="1"/>
          </p:cNvPicPr>
          <p:nvPr userDrawn="1"/>
        </p:nvPicPr>
        <p:blipFill>
          <a:blip r:embed="rId2" cstate="screen"/>
          <a:stretch>
            <a:fillRect/>
          </a:stretch>
        </p:blipFill>
        <p:spPr>
          <a:xfrm>
            <a:off x="0" y="0"/>
            <a:ext cx="9906000" cy="1677798"/>
          </a:xfrm>
          <a:prstGeom prst="rect">
            <a:avLst/>
          </a:prstGeom>
        </p:spPr>
      </p:pic>
      <p:sp>
        <p:nvSpPr>
          <p:cNvPr id="3" name="Content Placeholder 2"/>
          <p:cNvSpPr>
            <a:spLocks noGrp="1"/>
          </p:cNvSpPr>
          <p:nvPr>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15" name="Picture 14"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16" name="Picture 15"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847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857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898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908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918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928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939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949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7435"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0" name="Picture 9"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37" name="Picture 36" descr="Body Whole_White_Content Slide_PPT Template.png"/>
          <p:cNvPicPr>
            <a:picLocks noChangeAspect="1"/>
          </p:cNvPicPr>
          <p:nvPr userDrawn="1"/>
        </p:nvPicPr>
        <p:blipFill>
          <a:blip r:embed="rId3"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4" cstate="screen"/>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bright="100000"/>
          </a:blip>
          <a:stretch>
            <a:fillRect/>
          </a:stretch>
        </p:blipFill>
        <p:spPr>
          <a:xfrm>
            <a:off x="495300" y="6381328"/>
            <a:ext cx="1560000" cy="335172"/>
          </a:xfrm>
          <a:prstGeom prst="rect">
            <a:avLst/>
          </a:prstGeom>
        </p:spPr>
      </p:pic>
      <p:pic>
        <p:nvPicPr>
          <p:cNvPr id="36" name="Picture 35" descr="logo.png"/>
          <p:cNvPicPr>
            <a:picLocks noChangeAspect="1"/>
          </p:cNvPicPr>
          <p:nvPr userDrawn="1"/>
        </p:nvPicPr>
        <p:blipFill>
          <a:blip r:embed="rId7"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959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969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0211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0313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0416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0518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0621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0723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15" name="Picture 14" descr="Body_Content Slide_PPT Template.png"/>
          <p:cNvPicPr>
            <a:picLocks noChangeAspect="1"/>
          </p:cNvPicPr>
          <p:nvPr userDrawn="1"/>
        </p:nvPicPr>
        <p:blipFill>
          <a:blip r:embed="rId2"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3"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4"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5"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6" cstate="screen"/>
          <a:stretch>
            <a:fillRect/>
          </a:stretch>
        </p:blipFill>
        <p:spPr>
          <a:xfrm>
            <a:off x="8547931" y="6237384"/>
            <a:ext cx="929572" cy="648000"/>
          </a:xfrm>
          <a:prstGeom prst="rect">
            <a:avLst/>
          </a:prstGeom>
        </p:spPr>
      </p:pic>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0825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0928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133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144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154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164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174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184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3">
    <p:spTree>
      <p:nvGrpSpPr>
        <p:cNvPr id="1" name=""/>
        <p:cNvGrpSpPr/>
        <p:nvPr/>
      </p:nvGrpSpPr>
      <p:grpSpPr>
        <a:xfrm>
          <a:off x="0" y="0"/>
          <a:ext cx="0" cy="0"/>
          <a:chOff x="0" y="0"/>
          <a:chExt cx="0" cy="0"/>
        </a:xfrm>
      </p:grpSpPr>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2"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3"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4"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stretch>
            <a:fillRect/>
          </a:stretch>
        </p:blipFill>
        <p:spPr>
          <a:xfrm>
            <a:off x="8547931" y="6237384"/>
            <a:ext cx="929572" cy="648000"/>
          </a:xfrm>
          <a:prstGeom prst="rect">
            <a:avLst/>
          </a:prstGeom>
        </p:spPr>
      </p:pic>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195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205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2464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2566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2669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2771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2873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2976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and Content 3">
    <p:spTree>
      <p:nvGrpSpPr>
        <p:cNvPr id="1" name=""/>
        <p:cNvGrpSpPr/>
        <p:nvPr/>
      </p:nvGrpSpPr>
      <p:grpSpPr>
        <a:xfrm>
          <a:off x="0" y="0"/>
          <a:ext cx="0" cy="0"/>
          <a:chOff x="0" y="0"/>
          <a:chExt cx="0" cy="0"/>
        </a:xfrm>
      </p:grpSpPr>
      <p:pic>
        <p:nvPicPr>
          <p:cNvPr id="252930" name="Picture 2" descr="http://iif.co.nz/wp-content/uploads/2015/06/Post-it.jpg">
            <a:hlinkClick r:id="rId3"/>
          </p:cNvPr>
          <p:cNvPicPr>
            <a:picLocks noChangeAspect="1" noChangeArrowheads="1"/>
          </p:cNvPicPr>
          <p:nvPr userDrawn="1"/>
        </p:nvPicPr>
        <p:blipFill>
          <a:blip r:embed="rId4" cstate="print"/>
          <a:srcRect/>
          <a:stretch>
            <a:fillRect/>
          </a:stretch>
        </p:blipFill>
        <p:spPr bwMode="auto">
          <a:xfrm>
            <a:off x="0" y="980728"/>
            <a:ext cx="9906000" cy="5184255"/>
          </a:xfrm>
          <a:prstGeom prst="rect">
            <a:avLst/>
          </a:prstGeom>
          <a:noFill/>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7" cstate="screen"/>
          <a:stretch>
            <a:fillRect/>
          </a:stretch>
        </p:blipFill>
        <p:spPr>
          <a:xfrm>
            <a:off x="8547931" y="6237384"/>
            <a:ext cx="929572" cy="648000"/>
          </a:xfrm>
          <a:prstGeom prst="rect">
            <a:avLst/>
          </a:prstGeom>
        </p:spPr>
      </p:pic>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
        <p:nvSpPr>
          <p:cNvPr id="13"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3078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3181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359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369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379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389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400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410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420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430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p14="http://schemas.microsoft.com/office/powerpoint/2010/main" xmlns="" val="186136527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648194"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648195"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649218"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64921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650242"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65024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pic>
        <p:nvPicPr>
          <p:cNvPr id="6" name="Picture 5" descr="Body_Content Slide_PPT Template_2 copy.png"/>
          <p:cNvPicPr>
            <a:picLocks noChangeAspect="1"/>
          </p:cNvPicPr>
          <p:nvPr userDrawn="1"/>
        </p:nvPicPr>
        <p:blipFill>
          <a:blip r:embed="rId2" cstate="screen"/>
          <a:stretch>
            <a:fillRect/>
          </a:stretch>
        </p:blipFill>
        <p:spPr>
          <a:xfrm>
            <a:off x="495673" y="283"/>
            <a:ext cx="8914663" cy="6857434"/>
          </a:xfrm>
          <a:prstGeom prst="rect">
            <a:avLst/>
          </a:prstGeom>
        </p:spPr>
      </p:pic>
      <p:pic>
        <p:nvPicPr>
          <p:cNvPr id="35" name="Picture 34" descr="capgemini logo.png"/>
          <p:cNvPicPr>
            <a:picLocks noChangeAspect="1"/>
          </p:cNvPicPr>
          <p:nvPr userDrawn="1"/>
        </p:nvPicPr>
        <p:blipFill>
          <a:blip r:embed="rId3"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4" cstate="screen"/>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5433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5536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5638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5741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5843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5945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6048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6150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pic>
        <p:nvPicPr>
          <p:cNvPr id="8" name="Picture 7"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7" name="Picture 6" descr="Body_Content Slide_PPT Template_White.png"/>
          <p:cNvPicPr>
            <a:picLocks noChangeAspect="1"/>
          </p:cNvPicPr>
          <p:nvPr userDrawn="1"/>
        </p:nvPicPr>
        <p:blipFill>
          <a:blip r:embed="rId3" cstate="screen"/>
          <a:stretch>
            <a:fillRect/>
          </a:stretch>
        </p:blipFill>
        <p:spPr>
          <a:xfrm>
            <a:off x="495673" y="283"/>
            <a:ext cx="8914663" cy="6857434"/>
          </a:xfrm>
          <a:prstGeom prst="rect">
            <a:avLst/>
          </a:prstGeom>
        </p:spPr>
      </p:pic>
      <p:pic>
        <p:nvPicPr>
          <p:cNvPr id="35" name="Picture 34"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lum bright="100000"/>
          </a:blip>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6560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6662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6765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6867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6969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7072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7174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7277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1">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68616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bright="100000"/>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7686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7789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7891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7993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8096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8198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8301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8403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8813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8915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9017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9120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9222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9325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9427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9529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3">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59" name="Picture 358" descr="Body Whole_Content Slide_PPT Templa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8"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9"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10"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1"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089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099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110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120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130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140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151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161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2">
                  <a:lumMod val="50000"/>
                </a:scheme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098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4">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63" name="Picture 362" descr="Back_Content Slide_PPT Template_Whi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srgbClr val="0094C3"/>
                </a:solidFill>
              </a:rPr>
              <a:t>About </a:t>
            </a:r>
            <a:r>
              <a:rPr lang="en-US" sz="3600" dirty="0" err="1" smtClean="0">
                <a:solidFill>
                  <a:srgbClr val="0094C3"/>
                </a:solidFill>
              </a:rPr>
              <a:t>Capgemini</a:t>
            </a:r>
            <a:endParaRPr lang="en-US" sz="3600" dirty="0" smtClean="0">
              <a:solidFill>
                <a:srgbClr val="0094C3"/>
              </a:solidFill>
            </a:endParaRPr>
          </a:p>
          <a:p>
            <a:pPr algn="just" defTabSz="1041400"/>
            <a:endParaRPr lang="en-US" sz="1800" dirty="0" smtClean="0">
              <a:solidFill>
                <a:srgbClr val="0094C3"/>
              </a:solidFill>
            </a:endParaRPr>
          </a:p>
          <a:p>
            <a:pPr defTabSz="1041400"/>
            <a:r>
              <a:rPr lang="en-US" sz="1200" dirty="0" smtClean="0">
                <a:solidFill>
                  <a:srgbClr val="0094C3"/>
                </a:solidFill>
              </a:rPr>
              <a:t>With more than 120,000 people in 40 countries, </a:t>
            </a:r>
            <a:r>
              <a:rPr lang="en-US" sz="1200" dirty="0" err="1" smtClean="0">
                <a:solidFill>
                  <a:srgbClr val="0094C3"/>
                </a:solidFill>
              </a:rPr>
              <a:t>Capgemini</a:t>
            </a:r>
            <a:r>
              <a:rPr lang="en-US" sz="1200" dirty="0" smtClean="0">
                <a:solidFill>
                  <a:srgbClr val="0094C3"/>
                </a:solidFill>
              </a:rPr>
              <a:t> is one of the world's foremost providers of consulting, technology and outsourcing services. The group reported 2011 global revenues of EUR 9.7 billion.</a:t>
            </a:r>
          </a:p>
          <a:p>
            <a:pPr defTabSz="1041400"/>
            <a:r>
              <a:rPr lang="en-US" sz="1200" dirty="0" smtClean="0">
                <a:solidFill>
                  <a:srgbClr val="0094C3"/>
                </a:solidFill>
              </a:rPr>
              <a:t>Together with its clients, </a:t>
            </a:r>
            <a:r>
              <a:rPr lang="en-US" sz="1200" dirty="0" err="1" smtClean="0">
                <a:solidFill>
                  <a:srgbClr val="0094C3"/>
                </a:solidFill>
              </a:rPr>
              <a:t>Capgemini</a:t>
            </a:r>
            <a:r>
              <a:rPr lang="en-US" sz="1200" dirty="0" smtClean="0">
                <a:solidFill>
                  <a:srgbClr val="0094C3"/>
                </a:solidFill>
              </a:rPr>
              <a:t> creates and delivers business and technology solutions that fit their needs and drive the results they want. A deeply multicultural organization, </a:t>
            </a:r>
            <a:r>
              <a:rPr lang="en-US" sz="1200" dirty="0" err="1" smtClean="0">
                <a:solidFill>
                  <a:srgbClr val="0094C3"/>
                </a:solidFill>
              </a:rPr>
              <a:t>Capgemini</a:t>
            </a:r>
            <a:r>
              <a:rPr lang="en-US" sz="1200" dirty="0" smtClean="0">
                <a:solidFill>
                  <a:srgbClr val="0094C3"/>
                </a:solidFill>
              </a:rPr>
              <a:t> has developed its own way of working, the Collaborative Business </a:t>
            </a:r>
            <a:r>
              <a:rPr lang="en-US" sz="1200" dirty="0" err="1" smtClean="0">
                <a:solidFill>
                  <a:srgbClr val="0094C3"/>
                </a:solidFill>
              </a:rPr>
              <a:t>Experience</a:t>
            </a:r>
            <a:r>
              <a:rPr lang="en-US" sz="1200" baseline="30000" dirty="0" err="1" smtClean="0">
                <a:solidFill>
                  <a:srgbClr val="0094C3"/>
                </a:solidFill>
              </a:rPr>
              <a:t>tm</a:t>
            </a:r>
            <a:r>
              <a:rPr lang="en-US" sz="1200" dirty="0" smtClean="0">
                <a:solidFill>
                  <a:srgbClr val="0094C3"/>
                </a:solidFill>
              </a:rPr>
              <a:t>, and draws on </a:t>
            </a:r>
            <a:r>
              <a:rPr lang="en-US" sz="1200" dirty="0" err="1" smtClean="0">
                <a:solidFill>
                  <a:srgbClr val="0094C3"/>
                </a:solidFill>
              </a:rPr>
              <a:t>Rightshore</a:t>
            </a:r>
            <a:r>
              <a:rPr lang="en-US" sz="1200" b="1" baseline="30000" dirty="0" smtClean="0">
                <a:solidFill>
                  <a:srgbClr val="0094C3"/>
                </a:solidFill>
              </a:rPr>
              <a:t> ®</a:t>
            </a:r>
            <a:r>
              <a:rPr lang="en-US" sz="1200" dirty="0" smtClean="0">
                <a:solidFill>
                  <a:srgbClr val="0094C3"/>
                </a:solidFill>
              </a:rPr>
              <a:t>, its worldwide delivery model.</a:t>
            </a:r>
          </a:p>
          <a:p>
            <a:pPr defTabSz="1041400"/>
            <a:endParaRPr lang="en-US" sz="1200" dirty="0" smtClean="0">
              <a:solidFill>
                <a:srgbClr val="0094C3"/>
              </a:solidFill>
            </a:endParaRPr>
          </a:p>
          <a:p>
            <a:pPr defTabSz="1041400"/>
            <a:r>
              <a:rPr lang="en-US" sz="1200" i="1" dirty="0" err="1" smtClean="0">
                <a:solidFill>
                  <a:srgbClr val="0094C3"/>
                </a:solidFill>
              </a:rPr>
              <a:t>Rightshore</a:t>
            </a:r>
            <a:r>
              <a:rPr lang="en-US" sz="1200" i="1" baseline="30000" dirty="0" smtClean="0">
                <a:solidFill>
                  <a:srgbClr val="0094C3"/>
                </a:solidFill>
              </a:rPr>
              <a:t>®</a:t>
            </a:r>
            <a:r>
              <a:rPr lang="en-US" sz="1200" i="1" dirty="0" smtClean="0">
                <a:solidFill>
                  <a:srgbClr val="0094C3"/>
                </a:solidFill>
              </a:rPr>
              <a:t> is a trademark belonging to </a:t>
            </a:r>
            <a:r>
              <a:rPr lang="en-US" sz="1200" i="1" dirty="0" err="1" smtClean="0">
                <a:solidFill>
                  <a:srgbClr val="0094C3"/>
                </a:solidFill>
              </a:rPr>
              <a:t>Capgemini</a:t>
            </a:r>
            <a:endParaRPr lang="en-US" sz="1200" b="1" noProof="1" smtClean="0">
              <a:solidFill>
                <a:srgbClr val="0094C3"/>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srgbClr val="0094C3"/>
                </a:solidFill>
              </a:rPr>
              <a:t>www.capgemini.com</a:t>
            </a:r>
            <a:endParaRPr lang="en-US" sz="1800" dirty="0">
              <a:solidFill>
                <a:srgbClr val="0094C3"/>
              </a:solidFill>
            </a:endParaRPr>
          </a:p>
        </p:txBody>
      </p:sp>
      <p:grpSp>
        <p:nvGrpSpPr>
          <p:cNvPr id="2" name="Group 54"/>
          <p:cNvGrpSpPr>
            <a:grpSpLocks/>
          </p:cNvGrpSpPr>
          <p:nvPr userDrawn="1">
            <p:custDataLst>
              <p:tags r:id="rId1"/>
            </p:custDataLst>
          </p:nvPr>
        </p:nvGrpSpPr>
        <p:grpSpPr bwMode="auto">
          <a:xfrm>
            <a:off x="5076905" y="1239269"/>
            <a:ext cx="4010554" cy="2117725"/>
            <a:chOff x="-6346822" y="2366960"/>
            <a:chExt cx="5613397" cy="3281360"/>
          </a:xfrm>
          <a:solidFill>
            <a:srgbClr val="0094C3"/>
          </a:solidFill>
        </p:grpSpPr>
        <p:grpSp>
          <p:nvGrpSpPr>
            <p:cNvPr id="3"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solidFill>
              <a:srgbClr val="0094C3"/>
            </a:solidFill>
            <a:ln w="6350" cap="flat">
              <a:no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0094C3"/>
              </a:solidFill>
              <a:prstDash val="solid"/>
              <a:miter lim="800000"/>
              <a:headEnd/>
              <a:tailEnd/>
            </a:ln>
          </p:spPr>
          <p:txBody>
            <a:bodyPr/>
            <a:lstStyle/>
            <a:p>
              <a:pPr>
                <a:defRPr/>
              </a:pPr>
              <a:endParaRPr lang="en-US" sz="1800" baseline="-25000">
                <a:solidFill>
                  <a:prstClr val="black"/>
                </a:solidFill>
              </a:endParaRPr>
            </a:p>
          </p:txBody>
        </p:sp>
      </p:grpSp>
      <p:grpSp>
        <p:nvGrpSpPr>
          <p:cNvPr id="4" name="Group 21"/>
          <p:cNvGrpSpPr>
            <a:grpSpLocks/>
          </p:cNvGrpSpPr>
          <p:nvPr userDrawn="1">
            <p:custDataLst>
              <p:tags r:id="rId2"/>
            </p:custDataLst>
          </p:nvPr>
        </p:nvGrpSpPr>
        <p:grpSpPr bwMode="auto">
          <a:xfrm>
            <a:off x="5857867" y="1496681"/>
            <a:ext cx="2850972"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pic>
        <p:nvPicPr>
          <p:cNvPr id="365" name="Picture 364" descr="1394032025_46-facebook.png"/>
          <p:cNvPicPr>
            <a:picLocks noChangeAspect="1"/>
          </p:cNvPicPr>
          <p:nvPr userDrawn="1"/>
        </p:nvPicPr>
        <p:blipFill>
          <a:blip r:embed="rId8" cstate="screen"/>
          <a:stretch>
            <a:fillRect/>
          </a:stretch>
        </p:blipFill>
        <p:spPr>
          <a:xfrm>
            <a:off x="5405031" y="4005064"/>
            <a:ext cx="624000" cy="576000"/>
          </a:xfrm>
          <a:prstGeom prst="rect">
            <a:avLst/>
          </a:prstGeom>
        </p:spPr>
      </p:pic>
      <p:pic>
        <p:nvPicPr>
          <p:cNvPr id="366" name="Picture 365" descr="1394032040_11-linkedin.png"/>
          <p:cNvPicPr>
            <a:picLocks noChangeAspect="1"/>
          </p:cNvPicPr>
          <p:nvPr userDrawn="1"/>
        </p:nvPicPr>
        <p:blipFill>
          <a:blip r:embed="rId9" cstate="screen"/>
          <a:stretch>
            <a:fillRect/>
          </a:stretch>
        </p:blipFill>
        <p:spPr>
          <a:xfrm>
            <a:off x="6328131" y="4023064"/>
            <a:ext cx="585000" cy="540000"/>
          </a:xfrm>
          <a:prstGeom prst="rect">
            <a:avLst/>
          </a:prstGeom>
        </p:spPr>
      </p:pic>
      <p:pic>
        <p:nvPicPr>
          <p:cNvPr id="367" name="Picture 366" descr="1394031971_45-twitter.png"/>
          <p:cNvPicPr>
            <a:picLocks noChangeAspect="1"/>
          </p:cNvPicPr>
          <p:nvPr userDrawn="1"/>
        </p:nvPicPr>
        <p:blipFill>
          <a:blip r:embed="rId10" cstate="screen"/>
          <a:stretch>
            <a:fillRect/>
          </a:stretch>
        </p:blipFill>
        <p:spPr>
          <a:xfrm>
            <a:off x="7212232" y="4005064"/>
            <a:ext cx="624000" cy="576000"/>
          </a:xfrm>
          <a:prstGeom prst="rect">
            <a:avLst/>
          </a:prstGeom>
        </p:spPr>
      </p:pic>
      <p:pic>
        <p:nvPicPr>
          <p:cNvPr id="368" name="Picture 367" descr="1394031976_18-youtube.png"/>
          <p:cNvPicPr>
            <a:picLocks noChangeAspect="1"/>
          </p:cNvPicPr>
          <p:nvPr userDrawn="1"/>
        </p:nvPicPr>
        <p:blipFill>
          <a:blip r:embed="rId11" cstate="screen"/>
          <a:stretch>
            <a:fillRect/>
          </a:stretch>
        </p:blipFill>
        <p:spPr>
          <a:xfrm>
            <a:off x="8135334" y="4005064"/>
            <a:ext cx="624000" cy="576000"/>
          </a:xfrm>
          <a:prstGeom prst="rect">
            <a:avLst/>
          </a:prstGeom>
        </p:spPr>
      </p:pic>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202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212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222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232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243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253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263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273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224000"/>
            <a:ext cx="9906000" cy="1188000"/>
          </a:xfrm>
        </p:spPr>
        <p:txBody>
          <a:bodyPr tIns="180000" anchor="ctr" anchorCtr="0"/>
          <a:lstStyle>
            <a:lvl1pPr>
              <a:defRPr b="1" cap="small" baseline="0"/>
            </a:lvl1pPr>
          </a:lstStyle>
          <a:p>
            <a:r>
              <a:rPr lang="en-US" noProof="0" dirty="0" smtClean="0"/>
              <a:t>Click to edit title style</a:t>
            </a:r>
            <a:endParaRPr lang="en-US" noProof="0" dirty="0"/>
          </a:p>
        </p:txBody>
      </p:sp>
      <p:sp>
        <p:nvSpPr>
          <p:cNvPr id="3" name="Espace réservé du contenu 2"/>
          <p:cNvSpPr>
            <a:spLocks noGrp="1"/>
          </p:cNvSpPr>
          <p:nvPr>
            <p:ph idx="1" hasCustomPrompt="1"/>
          </p:nvPr>
        </p:nvSpPr>
        <p:spPr>
          <a:xfrm>
            <a:off x="0" y="2543176"/>
            <a:ext cx="9906000" cy="3552825"/>
          </a:xfrm>
        </p:spPr>
        <p:txBody>
          <a:bodyPr/>
          <a:lstStyle>
            <a:lvl1pPr marL="265113" indent="-265113">
              <a:defRPr/>
            </a:lvl1pPr>
            <a:lvl2pPr>
              <a:defRPr/>
            </a:lvl2pPr>
            <a:lvl3pPr>
              <a:buNone/>
              <a:defRPr/>
            </a:lvl3pPr>
            <a:lvl4pPr>
              <a:buNone/>
              <a:defRPr/>
            </a:lvl4pPr>
          </a:lstStyle>
          <a:p>
            <a:pPr lvl="0"/>
            <a:r>
              <a:rPr lang="en-US" noProof="0" dirty="0" smtClean="0"/>
              <a:t>Click to edit Master text style</a:t>
            </a:r>
          </a:p>
          <a:p>
            <a:pPr lvl="1"/>
            <a:r>
              <a:rPr lang="en-US" noProof="0" dirty="0" smtClean="0"/>
              <a:t>Text style level 2</a:t>
            </a: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314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325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335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345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355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366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376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386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8" cstate="print"/>
          <a:srcRect l="278" r="761"/>
          <a:stretch>
            <a:fillRect/>
          </a:stretch>
        </p:blipFill>
        <p:spPr>
          <a:xfrm>
            <a:off x="0" y="1039369"/>
            <a:ext cx="9906000" cy="5420808"/>
          </a:xfrm>
          <a:prstGeom prst="rect">
            <a:avLst/>
          </a:prstGeom>
          <a:noFill/>
          <a:ln>
            <a:noFill/>
          </a:ln>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54978" name="think-cell Slide" r:id="rId9" imgW="360" imgH="360" progId="">
              <p:embed/>
            </p:oleObj>
          </a:graphicData>
        </a:graphic>
      </p:graphicFrame>
      <p:sp>
        <p:nvSpPr>
          <p:cNvPr id="16" name="Title 1"/>
          <p:cNvSpPr>
            <a:spLocks noGrp="1"/>
          </p:cNvSpPr>
          <p:nvPr>
            <p:ph type="title" hasCustomPrompt="1"/>
            <p:custDataLst>
              <p:tags r:id="rId2"/>
            </p:custDataLst>
          </p:nvPr>
        </p:nvSpPr>
        <p:spPr>
          <a:xfrm>
            <a:off x="4490752" y="1968823"/>
            <a:ext cx="5415248" cy="2414915"/>
          </a:xfrm>
          <a:effectLst>
            <a:outerShdw blurRad="50800" dist="38100" dir="2700000" algn="tl" rotWithShape="0">
              <a:prstClr val="black">
                <a:alpha val="40000"/>
              </a:prstClr>
            </a:outerShdw>
          </a:effectLst>
        </p:spPr>
        <p:txBody>
          <a:bodyPr vert="horz" lIns="36000" tIns="36000" rIns="360000" bIns="36000" rtlCol="0" anchor="ctr">
            <a:noAutofit/>
          </a:bodyPr>
          <a:lstStyle>
            <a:lvl1pPr algn="r" defTabSz="995690" rtl="0" eaLnBrk="1" latinLnBrk="0" hangingPunct="1">
              <a:spcBef>
                <a:spcPct val="0"/>
              </a:spcBef>
              <a:buNone/>
              <a:defRPr lang="en-US" sz="2800" b="1"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a:effectLst>
            <a:outerShdw blurRad="50800" dist="38100" dir="2700000" algn="tl" rotWithShape="0">
              <a:prstClr val="black">
                <a:alpha val="40000"/>
              </a:prstClr>
            </a:outerShdw>
          </a:effectLst>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9" y="3"/>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14400"/>
            <a:endParaRPr lang="en-US" sz="1000" dirty="0" smtClean="0">
              <a:solidFill>
                <a:prstClr val="white"/>
              </a:solidFill>
              <a:cs typeface="Arial"/>
            </a:endParaRPr>
          </a:p>
        </p:txBody>
      </p:sp>
      <p:sp>
        <p:nvSpPr>
          <p:cNvPr id="11" name="Rectangle 10"/>
          <p:cNvSpPr/>
          <p:nvPr userDrawn="1">
            <p:custDataLst>
              <p:tags r:id="rId5"/>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14400"/>
            <a:endParaRPr lang="en-US" sz="1300" dirty="0" smtClean="0">
              <a:solidFill>
                <a:prstClr val="white"/>
              </a:solidFill>
            </a:endParaRPr>
          </a:p>
        </p:txBody>
      </p:sp>
      <p:pic>
        <p:nvPicPr>
          <p:cNvPr id="12" name="Picture 104" descr="C:\Users\UserSim\Desktop\Capgemini\moto.emf"/>
          <p:cNvPicPr>
            <a:picLocks noChangeAspect="1" noChangeArrowheads="1"/>
          </p:cNvPicPr>
          <p:nvPr userDrawn="1">
            <p:custDataLst>
              <p:tags r:id="rId6"/>
            </p:custDataLst>
          </p:nvPr>
        </p:nvPicPr>
        <p:blipFill>
          <a:blip r:embed="rId10" cstate="email"/>
          <a:srcRect/>
          <a:stretch>
            <a:fillRect/>
          </a:stretch>
        </p:blipFill>
        <p:spPr bwMode="auto">
          <a:xfrm>
            <a:off x="6291771" y="6520699"/>
            <a:ext cx="3251544" cy="239021"/>
          </a:xfrm>
          <a:prstGeom prst="rect">
            <a:avLst/>
          </a:prstGeom>
          <a:noFill/>
        </p:spPr>
      </p:pic>
      <p:pic>
        <p:nvPicPr>
          <p:cNvPr id="13" name="Picture 12" descr="capgemini_rgb.jpg"/>
          <p:cNvPicPr>
            <a:picLocks noChangeAspect="1"/>
          </p:cNvPicPr>
          <p:nvPr userDrawn="1"/>
        </p:nvPicPr>
        <p:blipFill>
          <a:blip r:embed="rId11" cstate="print"/>
          <a:stretch>
            <a:fillRect/>
          </a:stretch>
        </p:blipFill>
        <p:spPr>
          <a:xfrm>
            <a:off x="696811" y="514697"/>
            <a:ext cx="3397420" cy="958698"/>
          </a:xfrm>
          <a:prstGeom prst="rect">
            <a:avLst/>
          </a:prstGeom>
        </p:spPr>
      </p:pic>
      <p:pic>
        <p:nvPicPr>
          <p:cNvPr id="14" name="Picture 2" descr="Git">
            <a:hlinkClick r:id="rId12"/>
          </p:cNvPr>
          <p:cNvPicPr>
            <a:picLocks noChangeAspect="1" noChangeArrowheads="1"/>
          </p:cNvPicPr>
          <p:nvPr userDrawn="1"/>
        </p:nvPicPr>
        <p:blipFill>
          <a:blip r:embed="rId13" cstate="print"/>
          <a:srcRect/>
          <a:stretch>
            <a:fillRect/>
          </a:stretch>
        </p:blipFill>
        <p:spPr bwMode="auto">
          <a:xfrm>
            <a:off x="7059237" y="620688"/>
            <a:ext cx="2051962" cy="792088"/>
          </a:xfrm>
          <a:prstGeom prst="rect">
            <a:avLst/>
          </a:prstGeom>
          <a:noFill/>
        </p:spPr>
      </p:pic>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p14="http://schemas.microsoft.com/office/powerpoint/2010/main" xmlns="" val="186136527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843778"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84377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844802"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84480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845826"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845827"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4992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5094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5197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5299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7"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570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6"/>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5401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5504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5606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5709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6118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6221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6323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6425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580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7"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6"/>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6528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6630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6733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6835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7245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7347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7449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7552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6" y="1"/>
          <a:ext cx="147061" cy="143985"/>
        </p:xfrm>
        <a:graphic>
          <a:graphicData uri="http://schemas.openxmlformats.org/presentationml/2006/ole">
            <p:oleObj spid="_x0000_s25907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7654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7757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7859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7961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8371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8473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8576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8678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6" y="1"/>
          <a:ext cx="147061" cy="143985"/>
        </p:xfrm>
        <a:graphic>
          <a:graphicData uri="http://schemas.openxmlformats.org/presentationml/2006/ole">
            <p:oleObj spid="_x0000_s26009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8781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8883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8985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9088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949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960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970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980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6112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990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000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011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021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90624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0726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90829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0931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6214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1033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1136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1238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1341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9175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185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9195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205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 xmlns:p14="http://schemas.microsoft.com/office/powerpoint/2010/main" val="1861365275"/>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216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226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236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246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9287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297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9308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318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8939"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328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338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349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359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9400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410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9420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431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5"/>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4" y="6237411"/>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441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451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461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472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0905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0915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0926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0936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5"/>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5"/>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0946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0956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0967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0977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018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1028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1038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048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059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1069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1079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1089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130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1141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1151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161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171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1182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1192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1202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243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1253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1264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274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2_Section Break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1" y="0"/>
          <a:ext cx="158221" cy="158750"/>
        </p:xfrm>
        <a:graphic>
          <a:graphicData uri="http://schemas.openxmlformats.org/presentationml/2006/ole">
            <p:oleObj spid="_x0000_s263170" name="think-cell Slide" r:id="rId4" imgW="360" imgH="360" progId="">
              <p:embed/>
            </p:oleObj>
          </a:graphicData>
        </a:graphic>
      </p:graphicFrame>
      <p:grpSp>
        <p:nvGrpSpPr>
          <p:cNvPr id="4" name="Group 18"/>
          <p:cNvGrpSpPr>
            <a:grpSpLocks/>
          </p:cNvGrpSpPr>
          <p:nvPr/>
        </p:nvGrpSpPr>
        <p:grpSpPr bwMode="auto">
          <a:xfrm>
            <a:off x="0" y="2"/>
            <a:ext cx="9906000" cy="4854575"/>
            <a:chOff x="0" y="1801907"/>
            <a:chExt cx="9906000" cy="4854387"/>
          </a:xfrm>
        </p:grpSpPr>
        <p:pic>
          <p:nvPicPr>
            <p:cNvPr id="5" name="Picture 3" descr="Cover_03.jpg"/>
            <p:cNvPicPr>
              <a:picLocks noChangeAspect="1"/>
            </p:cNvPicPr>
            <p:nvPr userDrawn="1"/>
          </p:nvPicPr>
          <p:blipFill>
            <a:blip r:embed="rId5" cstate="email"/>
            <a:srcRect/>
            <a:stretch>
              <a:fillRect/>
            </a:stretch>
          </p:blipFill>
          <p:spPr bwMode="auto">
            <a:xfrm>
              <a:off x="0" y="1801907"/>
              <a:ext cx="9906000" cy="4854387"/>
            </a:xfrm>
            <a:prstGeom prst="rect">
              <a:avLst/>
            </a:prstGeom>
            <a:noFill/>
            <a:ln w="9525">
              <a:noFill/>
              <a:miter lim="800000"/>
              <a:headEnd/>
              <a:tailEnd/>
            </a:ln>
          </p:spPr>
        </p:pic>
        <p:grpSp>
          <p:nvGrpSpPr>
            <p:cNvPr id="6"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7"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8"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nvGrpSpPr>
              <p:cNvPr id="9"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10"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23"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endParaRPr>
            </a:p>
          </p:txBody>
        </p:sp>
      </p:grpSp>
      <p:graphicFrame>
        <p:nvGraphicFramePr>
          <p:cNvPr id="42" name="Object 2" hidden="1"/>
          <p:cNvGraphicFramePr>
            <a:graphicFrameLocks noChangeAspect="1"/>
          </p:cNvGraphicFramePr>
          <p:nvPr/>
        </p:nvGraphicFramePr>
        <p:xfrm>
          <a:off x="1" y="0"/>
          <a:ext cx="158221" cy="158750"/>
        </p:xfrm>
        <a:graphic>
          <a:graphicData uri="http://schemas.openxmlformats.org/presentationml/2006/ole">
            <p:oleObj spid="_x0000_s263171" name="think-cell Slide" r:id="rId6" imgW="360" imgH="360" progId="">
              <p:embed/>
            </p:oleObj>
          </a:graphicData>
        </a:graphic>
      </p:graphicFrame>
      <p:sp>
        <p:nvSpPr>
          <p:cNvPr id="43" name="Rectangle 7"/>
          <p:cNvSpPr/>
          <p:nvPr>
            <p:custDataLst>
              <p:tags r:id="rId2"/>
            </p:custDataLst>
          </p:nvPr>
        </p:nvSpPr>
        <p:spPr bwMode="auto">
          <a:xfrm flipV="1">
            <a:off x="-1720"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8"/>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3911218738"/>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284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1294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1304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1315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2523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2533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544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2554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2564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574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584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2595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2636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2646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6566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26669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6"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19"/>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0"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 xmlns:p14="http://schemas.microsoft.com/office/powerpoint/2010/main" val="1861365275"/>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26771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6873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6976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27078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9"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652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2"/>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662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9"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2"/>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9963"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4" y="1"/>
          <a:ext cx="147061" cy="143985"/>
        </p:xfrm>
        <a:graphic>
          <a:graphicData uri="http://schemas.openxmlformats.org/presentationml/2006/ole">
            <p:oleObj spid="_x0000_s26726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4" y="1"/>
          <a:ext cx="147061" cy="143985"/>
        </p:xfrm>
        <a:graphic>
          <a:graphicData uri="http://schemas.openxmlformats.org/presentationml/2006/ole">
            <p:oleObj spid="_x0000_s26829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6931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7033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5"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1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9"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 xmlns:p14="http://schemas.microsoft.com/office/powerpoint/2010/main" val="18613652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1"/>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2" y="6237407"/>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1"/>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1"/>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p14="http://schemas.microsoft.com/office/powerpoint/2010/main" xmlns="" val="1861365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405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cSld name="2_Section Break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71714" name="think-cell Slide" r:id="rId4" imgW="360" imgH="360" progId="">
              <p:embed/>
            </p:oleObj>
          </a:graphicData>
        </a:graphic>
      </p:graphicFrame>
      <p:grpSp>
        <p:nvGrpSpPr>
          <p:cNvPr id="4" name="Group 18"/>
          <p:cNvGrpSpPr>
            <a:grpSpLocks/>
          </p:cNvGrpSpPr>
          <p:nvPr/>
        </p:nvGrpSpPr>
        <p:grpSpPr bwMode="auto">
          <a:xfrm>
            <a:off x="0" y="1"/>
            <a:ext cx="9906000" cy="4854575"/>
            <a:chOff x="0" y="1801907"/>
            <a:chExt cx="9906000" cy="4854387"/>
          </a:xfrm>
        </p:grpSpPr>
        <p:pic>
          <p:nvPicPr>
            <p:cNvPr id="5" name="Picture 3" descr="Cover_03.jpg"/>
            <p:cNvPicPr>
              <a:picLocks noChangeAspect="1"/>
            </p:cNvPicPr>
            <p:nvPr userDrawn="1"/>
          </p:nvPicPr>
          <p:blipFill>
            <a:blip r:embed="rId5" cstate="email"/>
            <a:srcRect/>
            <a:stretch>
              <a:fillRect/>
            </a:stretch>
          </p:blipFill>
          <p:spPr bwMode="auto">
            <a:xfrm>
              <a:off x="0" y="1801907"/>
              <a:ext cx="9906000" cy="4854387"/>
            </a:xfrm>
            <a:prstGeom prst="rect">
              <a:avLst/>
            </a:prstGeom>
            <a:noFill/>
            <a:ln w="9525">
              <a:noFill/>
              <a:miter lim="800000"/>
              <a:headEnd/>
              <a:tailEnd/>
            </a:ln>
          </p:spPr>
        </p:pic>
        <p:grpSp>
          <p:nvGrpSpPr>
            <p:cNvPr id="6"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8"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9"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10"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23"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71715"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72738"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7273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73762"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7376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74786"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74787"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870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880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891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3901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3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3911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921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932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3942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p14="http://schemas.microsoft.com/office/powerpoint/2010/main" xmlns="" val="18613652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99362"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9936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400386"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400387"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401410"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401411"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0448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0550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0653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07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08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09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10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7695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41165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700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710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7206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7309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7411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7513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7616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vmlDrawing" Target="../drawings/vmlDrawing1.v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20" Type="http://schemas.openxmlformats.org/officeDocument/2006/relationships/tags" Target="../tags/tag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tags" Target="../tags/tag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 Id="rId22"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vmlDrawing" Target="../drawings/vmlDrawing47.vml"/><Relationship Id="rId13" Type="http://schemas.openxmlformats.org/officeDocument/2006/relationships/tags" Target="../tags/tag207.xml"/><Relationship Id="rId3" Type="http://schemas.openxmlformats.org/officeDocument/2006/relationships/slideLayout" Target="../slideLayouts/slideLayout78.xml"/><Relationship Id="rId7" Type="http://schemas.openxmlformats.org/officeDocument/2006/relationships/theme" Target="../theme/theme10.xml"/><Relationship Id="rId12" Type="http://schemas.openxmlformats.org/officeDocument/2006/relationships/tags" Target="../tags/tag206.xml"/><Relationship Id="rId17" Type="http://schemas.openxmlformats.org/officeDocument/2006/relationships/image" Target="../media/image2.png"/><Relationship Id="rId2" Type="http://schemas.openxmlformats.org/officeDocument/2006/relationships/slideLayout" Target="../slideLayouts/slideLayout77.xml"/><Relationship Id="rId16" Type="http://schemas.openxmlformats.org/officeDocument/2006/relationships/oleObject" Target="../embeddings/oleObject52.bin"/><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tags" Target="../tags/tag205.xml"/><Relationship Id="rId5" Type="http://schemas.openxmlformats.org/officeDocument/2006/relationships/slideLayout" Target="../slideLayouts/slideLayout80.xml"/><Relationship Id="rId15" Type="http://schemas.openxmlformats.org/officeDocument/2006/relationships/tags" Target="../tags/tag209.xml"/><Relationship Id="rId10" Type="http://schemas.openxmlformats.org/officeDocument/2006/relationships/tags" Target="../tags/tag204.xml"/><Relationship Id="rId4" Type="http://schemas.openxmlformats.org/officeDocument/2006/relationships/slideLayout" Target="../slideLayouts/slideLayout79.xml"/><Relationship Id="rId9" Type="http://schemas.openxmlformats.org/officeDocument/2006/relationships/tags" Target="../tags/tag203.xml"/><Relationship Id="rId14" Type="http://schemas.openxmlformats.org/officeDocument/2006/relationships/tags" Target="../tags/tag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ags" Target="../tags/tag215.xml"/><Relationship Id="rId18" Type="http://schemas.openxmlformats.org/officeDocument/2006/relationships/tags" Target="../tags/tag220.xml"/><Relationship Id="rId3" Type="http://schemas.openxmlformats.org/officeDocument/2006/relationships/slideLayout" Target="../slideLayouts/slideLayout84.xml"/><Relationship Id="rId21" Type="http://schemas.openxmlformats.org/officeDocument/2006/relationships/oleObject" Target="../embeddings/oleObject59.bin"/><Relationship Id="rId7" Type="http://schemas.openxmlformats.org/officeDocument/2006/relationships/slideLayout" Target="../slideLayouts/slideLayout88.xml"/><Relationship Id="rId12" Type="http://schemas.openxmlformats.org/officeDocument/2006/relationships/vmlDrawing" Target="../drawings/vmlDrawing51.vml"/><Relationship Id="rId17" Type="http://schemas.openxmlformats.org/officeDocument/2006/relationships/tags" Target="../tags/tag219.xml"/><Relationship Id="rId2" Type="http://schemas.openxmlformats.org/officeDocument/2006/relationships/slideLayout" Target="../slideLayouts/slideLayout83.xml"/><Relationship Id="rId16" Type="http://schemas.openxmlformats.org/officeDocument/2006/relationships/tags" Target="../tags/tag218.xml"/><Relationship Id="rId20" Type="http://schemas.openxmlformats.org/officeDocument/2006/relationships/tags" Target="../tags/tag222.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theme" Target="../theme/theme11.xml"/><Relationship Id="rId5" Type="http://schemas.openxmlformats.org/officeDocument/2006/relationships/slideLayout" Target="../slideLayouts/slideLayout86.xml"/><Relationship Id="rId15" Type="http://schemas.openxmlformats.org/officeDocument/2006/relationships/tags" Target="../tags/tag217.xml"/><Relationship Id="rId10" Type="http://schemas.openxmlformats.org/officeDocument/2006/relationships/slideLayout" Target="../slideLayouts/slideLayout91.xml"/><Relationship Id="rId19" Type="http://schemas.openxmlformats.org/officeDocument/2006/relationships/tags" Target="../tags/tag22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tags" Target="../tags/tag216.xml"/><Relationship Id="rId22"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tags" Target="../tags/tag250.xml"/><Relationship Id="rId18" Type="http://schemas.openxmlformats.org/officeDocument/2006/relationships/tags" Target="../tags/tag255.xml"/><Relationship Id="rId3" Type="http://schemas.openxmlformats.org/officeDocument/2006/relationships/slideLayout" Target="../slideLayouts/slideLayout94.xml"/><Relationship Id="rId21" Type="http://schemas.openxmlformats.org/officeDocument/2006/relationships/oleObject" Target="../embeddings/oleObject68.bin"/><Relationship Id="rId7" Type="http://schemas.openxmlformats.org/officeDocument/2006/relationships/slideLayout" Target="../slideLayouts/slideLayout98.xml"/><Relationship Id="rId12" Type="http://schemas.openxmlformats.org/officeDocument/2006/relationships/vmlDrawing" Target="../drawings/vmlDrawing60.vml"/><Relationship Id="rId17" Type="http://schemas.openxmlformats.org/officeDocument/2006/relationships/tags" Target="../tags/tag254.xml"/><Relationship Id="rId2" Type="http://schemas.openxmlformats.org/officeDocument/2006/relationships/slideLayout" Target="../slideLayouts/slideLayout93.xml"/><Relationship Id="rId16" Type="http://schemas.openxmlformats.org/officeDocument/2006/relationships/tags" Target="../tags/tag253.xml"/><Relationship Id="rId20" Type="http://schemas.openxmlformats.org/officeDocument/2006/relationships/tags" Target="../tags/tag257.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theme" Target="../theme/theme12.xml"/><Relationship Id="rId5" Type="http://schemas.openxmlformats.org/officeDocument/2006/relationships/slideLayout" Target="../slideLayouts/slideLayout96.xml"/><Relationship Id="rId15" Type="http://schemas.openxmlformats.org/officeDocument/2006/relationships/tags" Target="../tags/tag252.xml"/><Relationship Id="rId10" Type="http://schemas.openxmlformats.org/officeDocument/2006/relationships/slideLayout" Target="../slideLayouts/slideLayout101.xml"/><Relationship Id="rId19" Type="http://schemas.openxmlformats.org/officeDocument/2006/relationships/tags" Target="../tags/tag256.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tags" Target="../tags/tag251.xml"/><Relationship Id="rId22"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ags" Target="../tags/tag285.xml"/><Relationship Id="rId18" Type="http://schemas.openxmlformats.org/officeDocument/2006/relationships/tags" Target="../tags/tag290.xml"/><Relationship Id="rId3" Type="http://schemas.openxmlformats.org/officeDocument/2006/relationships/slideLayout" Target="../slideLayouts/slideLayout104.xml"/><Relationship Id="rId21" Type="http://schemas.openxmlformats.org/officeDocument/2006/relationships/oleObject" Target="../embeddings/oleObject77.bin"/><Relationship Id="rId7" Type="http://schemas.openxmlformats.org/officeDocument/2006/relationships/slideLayout" Target="../slideLayouts/slideLayout108.xml"/><Relationship Id="rId12" Type="http://schemas.openxmlformats.org/officeDocument/2006/relationships/vmlDrawing" Target="../drawings/vmlDrawing69.vml"/><Relationship Id="rId17" Type="http://schemas.openxmlformats.org/officeDocument/2006/relationships/tags" Target="../tags/tag289.xml"/><Relationship Id="rId2" Type="http://schemas.openxmlformats.org/officeDocument/2006/relationships/slideLayout" Target="../slideLayouts/slideLayout103.xml"/><Relationship Id="rId16" Type="http://schemas.openxmlformats.org/officeDocument/2006/relationships/tags" Target="../tags/tag288.xml"/><Relationship Id="rId20" Type="http://schemas.openxmlformats.org/officeDocument/2006/relationships/tags" Target="../tags/tag292.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theme" Target="../theme/theme13.xml"/><Relationship Id="rId5" Type="http://schemas.openxmlformats.org/officeDocument/2006/relationships/slideLayout" Target="../slideLayouts/slideLayout106.xml"/><Relationship Id="rId15" Type="http://schemas.openxmlformats.org/officeDocument/2006/relationships/tags" Target="../tags/tag287.xml"/><Relationship Id="rId10" Type="http://schemas.openxmlformats.org/officeDocument/2006/relationships/slideLayout" Target="../slideLayouts/slideLayout111.xml"/><Relationship Id="rId19" Type="http://schemas.openxmlformats.org/officeDocument/2006/relationships/tags" Target="../tags/tag29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tags" Target="../tags/tag286.xml"/><Relationship Id="rId22" Type="http://schemas.openxmlformats.org/officeDocument/2006/relationships/image" Target="../media/image2.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tags" Target="../tags/tag320.xml"/><Relationship Id="rId18" Type="http://schemas.openxmlformats.org/officeDocument/2006/relationships/tags" Target="../tags/tag325.xml"/><Relationship Id="rId3" Type="http://schemas.openxmlformats.org/officeDocument/2006/relationships/slideLayout" Target="../slideLayouts/slideLayout114.xml"/><Relationship Id="rId21" Type="http://schemas.openxmlformats.org/officeDocument/2006/relationships/oleObject" Target="../embeddings/oleObject86.bin"/><Relationship Id="rId7" Type="http://schemas.openxmlformats.org/officeDocument/2006/relationships/slideLayout" Target="../slideLayouts/slideLayout118.xml"/><Relationship Id="rId12" Type="http://schemas.openxmlformats.org/officeDocument/2006/relationships/vmlDrawing" Target="../drawings/vmlDrawing78.vml"/><Relationship Id="rId17" Type="http://schemas.openxmlformats.org/officeDocument/2006/relationships/tags" Target="../tags/tag324.xml"/><Relationship Id="rId2" Type="http://schemas.openxmlformats.org/officeDocument/2006/relationships/slideLayout" Target="../slideLayouts/slideLayout113.xml"/><Relationship Id="rId16" Type="http://schemas.openxmlformats.org/officeDocument/2006/relationships/tags" Target="../tags/tag323.xml"/><Relationship Id="rId20" Type="http://schemas.openxmlformats.org/officeDocument/2006/relationships/tags" Target="../tags/tag327.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theme" Target="../theme/theme14.xml"/><Relationship Id="rId5" Type="http://schemas.openxmlformats.org/officeDocument/2006/relationships/slideLayout" Target="../slideLayouts/slideLayout116.xml"/><Relationship Id="rId15" Type="http://schemas.openxmlformats.org/officeDocument/2006/relationships/tags" Target="../tags/tag322.xml"/><Relationship Id="rId10" Type="http://schemas.openxmlformats.org/officeDocument/2006/relationships/slideLayout" Target="../slideLayouts/slideLayout121.xml"/><Relationship Id="rId19" Type="http://schemas.openxmlformats.org/officeDocument/2006/relationships/tags" Target="../tags/tag326.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tags" Target="../tags/tag321.xml"/><Relationship Id="rId22" Type="http://schemas.openxmlformats.org/officeDocument/2006/relationships/image" Target="../media/image2.png"/></Relationships>
</file>

<file path=ppt/slideMasters/_rels/slideMaster15.xml.rels><?xml version="1.0" encoding="UTF-8" standalone="yes"?>
<Relationships xmlns="http://schemas.openxmlformats.org/package/2006/relationships"><Relationship Id="rId8" Type="http://schemas.openxmlformats.org/officeDocument/2006/relationships/vmlDrawing" Target="../drawings/vmlDrawing87.vml"/><Relationship Id="rId13" Type="http://schemas.openxmlformats.org/officeDocument/2006/relationships/tags" Target="../tags/tag359.xml"/><Relationship Id="rId3" Type="http://schemas.openxmlformats.org/officeDocument/2006/relationships/slideLayout" Target="../slideLayouts/slideLayout124.xml"/><Relationship Id="rId7" Type="http://schemas.openxmlformats.org/officeDocument/2006/relationships/theme" Target="../theme/theme15.xml"/><Relationship Id="rId12" Type="http://schemas.openxmlformats.org/officeDocument/2006/relationships/tags" Target="../tags/tag358.xml"/><Relationship Id="rId17" Type="http://schemas.openxmlformats.org/officeDocument/2006/relationships/image" Target="../media/image2.png"/><Relationship Id="rId2" Type="http://schemas.openxmlformats.org/officeDocument/2006/relationships/slideLayout" Target="../slideLayouts/slideLayout123.xml"/><Relationship Id="rId16" Type="http://schemas.openxmlformats.org/officeDocument/2006/relationships/oleObject" Target="../embeddings/oleObject95.bin"/><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tags" Target="../tags/tag357.xml"/><Relationship Id="rId5" Type="http://schemas.openxmlformats.org/officeDocument/2006/relationships/slideLayout" Target="../slideLayouts/slideLayout126.xml"/><Relationship Id="rId15" Type="http://schemas.openxmlformats.org/officeDocument/2006/relationships/tags" Target="../tags/tag361.xml"/><Relationship Id="rId10" Type="http://schemas.openxmlformats.org/officeDocument/2006/relationships/tags" Target="../tags/tag356.xml"/><Relationship Id="rId4" Type="http://schemas.openxmlformats.org/officeDocument/2006/relationships/slideLayout" Target="../slideLayouts/slideLayout125.xml"/><Relationship Id="rId9" Type="http://schemas.openxmlformats.org/officeDocument/2006/relationships/tags" Target="../tags/tag355.xml"/><Relationship Id="rId14" Type="http://schemas.openxmlformats.org/officeDocument/2006/relationships/tags" Target="../tags/tag36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ags" Target="../tags/tag367.xml"/><Relationship Id="rId18" Type="http://schemas.openxmlformats.org/officeDocument/2006/relationships/tags" Target="../tags/tag372.xml"/><Relationship Id="rId3" Type="http://schemas.openxmlformats.org/officeDocument/2006/relationships/slideLayout" Target="../slideLayouts/slideLayout130.xml"/><Relationship Id="rId21" Type="http://schemas.openxmlformats.org/officeDocument/2006/relationships/oleObject" Target="../embeddings/oleObject102.bin"/><Relationship Id="rId7" Type="http://schemas.openxmlformats.org/officeDocument/2006/relationships/slideLayout" Target="../slideLayouts/slideLayout134.xml"/><Relationship Id="rId12" Type="http://schemas.openxmlformats.org/officeDocument/2006/relationships/vmlDrawing" Target="../drawings/vmlDrawing91.vml"/><Relationship Id="rId17" Type="http://schemas.openxmlformats.org/officeDocument/2006/relationships/tags" Target="../tags/tag371.xml"/><Relationship Id="rId2" Type="http://schemas.openxmlformats.org/officeDocument/2006/relationships/slideLayout" Target="../slideLayouts/slideLayout129.xml"/><Relationship Id="rId16" Type="http://schemas.openxmlformats.org/officeDocument/2006/relationships/tags" Target="../tags/tag370.xml"/><Relationship Id="rId20" Type="http://schemas.openxmlformats.org/officeDocument/2006/relationships/tags" Target="../tags/tag374.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theme" Target="../theme/theme16.xml"/><Relationship Id="rId5" Type="http://schemas.openxmlformats.org/officeDocument/2006/relationships/slideLayout" Target="../slideLayouts/slideLayout132.xml"/><Relationship Id="rId15" Type="http://schemas.openxmlformats.org/officeDocument/2006/relationships/tags" Target="../tags/tag369.xml"/><Relationship Id="rId10" Type="http://schemas.openxmlformats.org/officeDocument/2006/relationships/slideLayout" Target="../slideLayouts/slideLayout137.xml"/><Relationship Id="rId19" Type="http://schemas.openxmlformats.org/officeDocument/2006/relationships/tags" Target="../tags/tag373.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tags" Target="../tags/tag368.xml"/><Relationship Id="rId22" Type="http://schemas.openxmlformats.org/officeDocument/2006/relationships/image" Target="../media/image2.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tags" Target="../tags/tag402.xml"/><Relationship Id="rId18" Type="http://schemas.openxmlformats.org/officeDocument/2006/relationships/tags" Target="../tags/tag407.xml"/><Relationship Id="rId3" Type="http://schemas.openxmlformats.org/officeDocument/2006/relationships/slideLayout" Target="../slideLayouts/slideLayout140.xml"/><Relationship Id="rId21" Type="http://schemas.openxmlformats.org/officeDocument/2006/relationships/oleObject" Target="../embeddings/oleObject111.bin"/><Relationship Id="rId7" Type="http://schemas.openxmlformats.org/officeDocument/2006/relationships/slideLayout" Target="../slideLayouts/slideLayout144.xml"/><Relationship Id="rId12" Type="http://schemas.openxmlformats.org/officeDocument/2006/relationships/vmlDrawing" Target="../drawings/vmlDrawing100.vml"/><Relationship Id="rId17" Type="http://schemas.openxmlformats.org/officeDocument/2006/relationships/tags" Target="../tags/tag406.xml"/><Relationship Id="rId2" Type="http://schemas.openxmlformats.org/officeDocument/2006/relationships/slideLayout" Target="../slideLayouts/slideLayout139.xml"/><Relationship Id="rId16" Type="http://schemas.openxmlformats.org/officeDocument/2006/relationships/tags" Target="../tags/tag405.xml"/><Relationship Id="rId20" Type="http://schemas.openxmlformats.org/officeDocument/2006/relationships/tags" Target="../tags/tag40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theme" Target="../theme/theme17.xml"/><Relationship Id="rId5" Type="http://schemas.openxmlformats.org/officeDocument/2006/relationships/slideLayout" Target="../slideLayouts/slideLayout142.xml"/><Relationship Id="rId15" Type="http://schemas.openxmlformats.org/officeDocument/2006/relationships/tags" Target="../tags/tag404.xml"/><Relationship Id="rId10" Type="http://schemas.openxmlformats.org/officeDocument/2006/relationships/slideLayout" Target="../slideLayouts/slideLayout147.xml"/><Relationship Id="rId19" Type="http://schemas.openxmlformats.org/officeDocument/2006/relationships/tags" Target="../tags/tag408.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tags" Target="../tags/tag403.xml"/><Relationship Id="rId22" Type="http://schemas.openxmlformats.org/officeDocument/2006/relationships/image" Target="../media/image2.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tags" Target="../tags/tag437.xml"/><Relationship Id="rId18" Type="http://schemas.openxmlformats.org/officeDocument/2006/relationships/tags" Target="../tags/tag442.xml"/><Relationship Id="rId3" Type="http://schemas.openxmlformats.org/officeDocument/2006/relationships/slideLayout" Target="../slideLayouts/slideLayout150.xml"/><Relationship Id="rId21" Type="http://schemas.openxmlformats.org/officeDocument/2006/relationships/oleObject" Target="../embeddings/oleObject120.bin"/><Relationship Id="rId7" Type="http://schemas.openxmlformats.org/officeDocument/2006/relationships/slideLayout" Target="../slideLayouts/slideLayout154.xml"/><Relationship Id="rId12" Type="http://schemas.openxmlformats.org/officeDocument/2006/relationships/vmlDrawing" Target="../drawings/vmlDrawing109.vml"/><Relationship Id="rId17" Type="http://schemas.openxmlformats.org/officeDocument/2006/relationships/tags" Target="../tags/tag441.xml"/><Relationship Id="rId2" Type="http://schemas.openxmlformats.org/officeDocument/2006/relationships/slideLayout" Target="../slideLayouts/slideLayout149.xml"/><Relationship Id="rId16" Type="http://schemas.openxmlformats.org/officeDocument/2006/relationships/tags" Target="../tags/tag440.xml"/><Relationship Id="rId20" Type="http://schemas.openxmlformats.org/officeDocument/2006/relationships/tags" Target="../tags/tag444.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theme" Target="../theme/theme18.xml"/><Relationship Id="rId5" Type="http://schemas.openxmlformats.org/officeDocument/2006/relationships/slideLayout" Target="../slideLayouts/slideLayout152.xml"/><Relationship Id="rId15" Type="http://schemas.openxmlformats.org/officeDocument/2006/relationships/tags" Target="../tags/tag439.xml"/><Relationship Id="rId10" Type="http://schemas.openxmlformats.org/officeDocument/2006/relationships/slideLayout" Target="../slideLayouts/slideLayout157.xml"/><Relationship Id="rId19" Type="http://schemas.openxmlformats.org/officeDocument/2006/relationships/tags" Target="../tags/tag443.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tags" Target="../tags/tag438.xml"/><Relationship Id="rId22" Type="http://schemas.openxmlformats.org/officeDocument/2006/relationships/image" Target="../media/image2.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tags" Target="../tags/tag472.xml"/><Relationship Id="rId18" Type="http://schemas.openxmlformats.org/officeDocument/2006/relationships/tags" Target="../tags/tag477.xml"/><Relationship Id="rId3" Type="http://schemas.openxmlformats.org/officeDocument/2006/relationships/slideLayout" Target="../slideLayouts/slideLayout160.xml"/><Relationship Id="rId21" Type="http://schemas.openxmlformats.org/officeDocument/2006/relationships/oleObject" Target="../embeddings/oleObject129.bin"/><Relationship Id="rId7" Type="http://schemas.openxmlformats.org/officeDocument/2006/relationships/slideLayout" Target="../slideLayouts/slideLayout164.xml"/><Relationship Id="rId12" Type="http://schemas.openxmlformats.org/officeDocument/2006/relationships/vmlDrawing" Target="../drawings/vmlDrawing118.vml"/><Relationship Id="rId17" Type="http://schemas.openxmlformats.org/officeDocument/2006/relationships/tags" Target="../tags/tag476.xml"/><Relationship Id="rId2" Type="http://schemas.openxmlformats.org/officeDocument/2006/relationships/slideLayout" Target="../slideLayouts/slideLayout159.xml"/><Relationship Id="rId16" Type="http://schemas.openxmlformats.org/officeDocument/2006/relationships/tags" Target="../tags/tag475.xml"/><Relationship Id="rId20" Type="http://schemas.openxmlformats.org/officeDocument/2006/relationships/tags" Target="../tags/tag47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theme" Target="../theme/theme19.xml"/><Relationship Id="rId5" Type="http://schemas.openxmlformats.org/officeDocument/2006/relationships/slideLayout" Target="../slideLayouts/slideLayout162.xml"/><Relationship Id="rId15" Type="http://schemas.openxmlformats.org/officeDocument/2006/relationships/tags" Target="../tags/tag474.xml"/><Relationship Id="rId10" Type="http://schemas.openxmlformats.org/officeDocument/2006/relationships/slideLayout" Target="../slideLayouts/slideLayout167.xml"/><Relationship Id="rId19" Type="http://schemas.openxmlformats.org/officeDocument/2006/relationships/tags" Target="../tags/tag47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tags" Target="../tags/tag473.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image" Target="../media/image4.emf"/><Relationship Id="rId26" Type="http://schemas.openxmlformats.org/officeDocument/2006/relationships/image" Target="../media/image12.png"/><Relationship Id="rId3" Type="http://schemas.openxmlformats.org/officeDocument/2006/relationships/slideLayout" Target="../slideLayouts/slideLayout13.xml"/><Relationship Id="rId21" Type="http://schemas.openxmlformats.org/officeDocument/2006/relationships/hyperlink" Target="http://www.linkedin.com/company/capgemini" TargetMode="Externa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image" Target="../media/image8.tiff"/><Relationship Id="rId25" Type="http://schemas.openxmlformats.org/officeDocument/2006/relationships/hyperlink" Target="http://www.youtube.com/capgemini" TargetMode="External"/><Relationship Id="rId2" Type="http://schemas.openxmlformats.org/officeDocument/2006/relationships/slideLayout" Target="../slideLayouts/slideLayout12.xml"/><Relationship Id="rId16" Type="http://schemas.openxmlformats.org/officeDocument/2006/relationships/oleObject" Target="../embeddings/oleObject10.bin"/><Relationship Id="rId20"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image" Target="../media/image11.png"/><Relationship Id="rId5" Type="http://schemas.openxmlformats.org/officeDocument/2006/relationships/vmlDrawing" Target="../drawings/vmlDrawing10.vml"/><Relationship Id="rId15" Type="http://schemas.openxmlformats.org/officeDocument/2006/relationships/tags" Target="../tags/tag46.xml"/><Relationship Id="rId23" Type="http://schemas.openxmlformats.org/officeDocument/2006/relationships/hyperlink" Target="http://www.twitter.com/capgemini" TargetMode="External"/><Relationship Id="rId28" Type="http://schemas.openxmlformats.org/officeDocument/2006/relationships/image" Target="../media/image13.gif"/><Relationship Id="rId10" Type="http://schemas.openxmlformats.org/officeDocument/2006/relationships/tags" Target="../tags/tag41.xml"/><Relationship Id="rId19" Type="http://schemas.openxmlformats.org/officeDocument/2006/relationships/hyperlink" Target="http://www.facebook.com/Capgemini" TargetMode="External"/><Relationship Id="rId4" Type="http://schemas.openxmlformats.org/officeDocument/2006/relationships/theme" Target="../theme/theme2.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image" Target="../media/image10.png"/><Relationship Id="rId27" Type="http://schemas.openxmlformats.org/officeDocument/2006/relationships/hyperlink" Target="http://www.slideshare.net/capgemini" TargetMode="External"/></Relationships>
</file>

<file path=ppt/slideMasters/_rels/slideMaster20.xml.rels><?xml version="1.0" encoding="UTF-8" standalone="yes"?>
<Relationships xmlns="http://schemas.openxmlformats.org/package/2006/relationships"><Relationship Id="rId8" Type="http://schemas.openxmlformats.org/officeDocument/2006/relationships/vmlDrawing" Target="../drawings/vmlDrawing127.vml"/><Relationship Id="rId13" Type="http://schemas.openxmlformats.org/officeDocument/2006/relationships/tags" Target="../tags/tag511.xml"/><Relationship Id="rId3" Type="http://schemas.openxmlformats.org/officeDocument/2006/relationships/slideLayout" Target="../slideLayouts/slideLayout170.xml"/><Relationship Id="rId7" Type="http://schemas.openxmlformats.org/officeDocument/2006/relationships/theme" Target="../theme/theme20.xml"/><Relationship Id="rId12" Type="http://schemas.openxmlformats.org/officeDocument/2006/relationships/tags" Target="../tags/tag510.xml"/><Relationship Id="rId17" Type="http://schemas.openxmlformats.org/officeDocument/2006/relationships/image" Target="../media/image2.png"/><Relationship Id="rId2" Type="http://schemas.openxmlformats.org/officeDocument/2006/relationships/slideLayout" Target="../slideLayouts/slideLayout169.xml"/><Relationship Id="rId16" Type="http://schemas.openxmlformats.org/officeDocument/2006/relationships/oleObject" Target="../embeddings/oleObject138.bin"/><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tags" Target="../tags/tag509.xml"/><Relationship Id="rId5" Type="http://schemas.openxmlformats.org/officeDocument/2006/relationships/slideLayout" Target="../slideLayouts/slideLayout172.xml"/><Relationship Id="rId15" Type="http://schemas.openxmlformats.org/officeDocument/2006/relationships/tags" Target="../tags/tag513.xml"/><Relationship Id="rId10" Type="http://schemas.openxmlformats.org/officeDocument/2006/relationships/tags" Target="../tags/tag508.xml"/><Relationship Id="rId4" Type="http://schemas.openxmlformats.org/officeDocument/2006/relationships/slideLayout" Target="../slideLayouts/slideLayout171.xml"/><Relationship Id="rId9" Type="http://schemas.openxmlformats.org/officeDocument/2006/relationships/tags" Target="../tags/tag507.xml"/><Relationship Id="rId14" Type="http://schemas.openxmlformats.org/officeDocument/2006/relationships/tags" Target="../tags/tag512.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tags" Target="../tags/tag519.xml"/><Relationship Id="rId18" Type="http://schemas.openxmlformats.org/officeDocument/2006/relationships/tags" Target="../tags/tag524.xml"/><Relationship Id="rId3" Type="http://schemas.openxmlformats.org/officeDocument/2006/relationships/slideLayout" Target="../slideLayouts/slideLayout176.xml"/><Relationship Id="rId21" Type="http://schemas.openxmlformats.org/officeDocument/2006/relationships/oleObject" Target="../embeddings/oleObject145.bin"/><Relationship Id="rId7" Type="http://schemas.openxmlformats.org/officeDocument/2006/relationships/slideLayout" Target="../slideLayouts/slideLayout180.xml"/><Relationship Id="rId12" Type="http://schemas.openxmlformats.org/officeDocument/2006/relationships/vmlDrawing" Target="../drawings/vmlDrawing131.vml"/><Relationship Id="rId17" Type="http://schemas.openxmlformats.org/officeDocument/2006/relationships/tags" Target="../tags/tag523.xml"/><Relationship Id="rId2" Type="http://schemas.openxmlformats.org/officeDocument/2006/relationships/slideLayout" Target="../slideLayouts/slideLayout175.xml"/><Relationship Id="rId16" Type="http://schemas.openxmlformats.org/officeDocument/2006/relationships/tags" Target="../tags/tag522.xml"/><Relationship Id="rId20" Type="http://schemas.openxmlformats.org/officeDocument/2006/relationships/tags" Target="../tags/tag526.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theme" Target="../theme/theme21.xml"/><Relationship Id="rId5" Type="http://schemas.openxmlformats.org/officeDocument/2006/relationships/slideLayout" Target="../slideLayouts/slideLayout178.xml"/><Relationship Id="rId15" Type="http://schemas.openxmlformats.org/officeDocument/2006/relationships/tags" Target="../tags/tag521.xml"/><Relationship Id="rId10" Type="http://schemas.openxmlformats.org/officeDocument/2006/relationships/slideLayout" Target="../slideLayouts/slideLayout183.xml"/><Relationship Id="rId19" Type="http://schemas.openxmlformats.org/officeDocument/2006/relationships/tags" Target="../tags/tag525.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tags" Target="../tags/tag520.xml"/><Relationship Id="rId22" Type="http://schemas.openxmlformats.org/officeDocument/2006/relationships/image" Target="../media/image2.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tags" Target="../tags/tag554.xml"/><Relationship Id="rId18" Type="http://schemas.openxmlformats.org/officeDocument/2006/relationships/tags" Target="../tags/tag559.xml"/><Relationship Id="rId3" Type="http://schemas.openxmlformats.org/officeDocument/2006/relationships/slideLayout" Target="../slideLayouts/slideLayout186.xml"/><Relationship Id="rId21" Type="http://schemas.openxmlformats.org/officeDocument/2006/relationships/oleObject" Target="../embeddings/oleObject154.bin"/><Relationship Id="rId7" Type="http://schemas.openxmlformats.org/officeDocument/2006/relationships/slideLayout" Target="../slideLayouts/slideLayout190.xml"/><Relationship Id="rId12" Type="http://schemas.openxmlformats.org/officeDocument/2006/relationships/vmlDrawing" Target="../drawings/vmlDrawing140.vml"/><Relationship Id="rId17" Type="http://schemas.openxmlformats.org/officeDocument/2006/relationships/tags" Target="../tags/tag558.xml"/><Relationship Id="rId2" Type="http://schemas.openxmlformats.org/officeDocument/2006/relationships/slideLayout" Target="../slideLayouts/slideLayout185.xml"/><Relationship Id="rId16" Type="http://schemas.openxmlformats.org/officeDocument/2006/relationships/tags" Target="../tags/tag557.xml"/><Relationship Id="rId20" Type="http://schemas.openxmlformats.org/officeDocument/2006/relationships/tags" Target="../tags/tag561.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theme" Target="../theme/theme22.xml"/><Relationship Id="rId5" Type="http://schemas.openxmlformats.org/officeDocument/2006/relationships/slideLayout" Target="../slideLayouts/slideLayout188.xml"/><Relationship Id="rId15" Type="http://schemas.openxmlformats.org/officeDocument/2006/relationships/tags" Target="../tags/tag556.xml"/><Relationship Id="rId10" Type="http://schemas.openxmlformats.org/officeDocument/2006/relationships/slideLayout" Target="../slideLayouts/slideLayout193.xml"/><Relationship Id="rId19" Type="http://schemas.openxmlformats.org/officeDocument/2006/relationships/tags" Target="../tags/tag560.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tags" Target="../tags/tag555.xml"/><Relationship Id="rId22" Type="http://schemas.openxmlformats.org/officeDocument/2006/relationships/image" Target="../media/image2.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tags" Target="../tags/tag589.xml"/><Relationship Id="rId18" Type="http://schemas.openxmlformats.org/officeDocument/2006/relationships/tags" Target="../tags/tag594.xml"/><Relationship Id="rId3" Type="http://schemas.openxmlformats.org/officeDocument/2006/relationships/slideLayout" Target="../slideLayouts/slideLayout196.xml"/><Relationship Id="rId21" Type="http://schemas.openxmlformats.org/officeDocument/2006/relationships/oleObject" Target="../embeddings/oleObject163.bin"/><Relationship Id="rId7" Type="http://schemas.openxmlformats.org/officeDocument/2006/relationships/slideLayout" Target="../slideLayouts/slideLayout200.xml"/><Relationship Id="rId12" Type="http://schemas.openxmlformats.org/officeDocument/2006/relationships/vmlDrawing" Target="../drawings/vmlDrawing149.vml"/><Relationship Id="rId17" Type="http://schemas.openxmlformats.org/officeDocument/2006/relationships/tags" Target="../tags/tag593.xml"/><Relationship Id="rId2" Type="http://schemas.openxmlformats.org/officeDocument/2006/relationships/slideLayout" Target="../slideLayouts/slideLayout195.xml"/><Relationship Id="rId16" Type="http://schemas.openxmlformats.org/officeDocument/2006/relationships/tags" Target="../tags/tag592.xml"/><Relationship Id="rId20" Type="http://schemas.openxmlformats.org/officeDocument/2006/relationships/tags" Target="../tags/tag596.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theme" Target="../theme/theme23.xml"/><Relationship Id="rId5" Type="http://schemas.openxmlformats.org/officeDocument/2006/relationships/slideLayout" Target="../slideLayouts/slideLayout198.xml"/><Relationship Id="rId15" Type="http://schemas.openxmlformats.org/officeDocument/2006/relationships/tags" Target="../tags/tag591.xml"/><Relationship Id="rId10" Type="http://schemas.openxmlformats.org/officeDocument/2006/relationships/slideLayout" Target="../slideLayouts/slideLayout203.xml"/><Relationship Id="rId19" Type="http://schemas.openxmlformats.org/officeDocument/2006/relationships/tags" Target="../tags/tag595.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tags" Target="../tags/tag590.xml"/><Relationship Id="rId22" Type="http://schemas.openxmlformats.org/officeDocument/2006/relationships/image" Target="../media/image2.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tags" Target="../tags/tag624.xml"/><Relationship Id="rId18" Type="http://schemas.openxmlformats.org/officeDocument/2006/relationships/tags" Target="../tags/tag629.xml"/><Relationship Id="rId3" Type="http://schemas.openxmlformats.org/officeDocument/2006/relationships/slideLayout" Target="../slideLayouts/slideLayout206.xml"/><Relationship Id="rId21" Type="http://schemas.openxmlformats.org/officeDocument/2006/relationships/oleObject" Target="../embeddings/oleObject172.bin"/><Relationship Id="rId7" Type="http://schemas.openxmlformats.org/officeDocument/2006/relationships/slideLayout" Target="../slideLayouts/slideLayout210.xml"/><Relationship Id="rId12" Type="http://schemas.openxmlformats.org/officeDocument/2006/relationships/vmlDrawing" Target="../drawings/vmlDrawing158.vml"/><Relationship Id="rId17" Type="http://schemas.openxmlformats.org/officeDocument/2006/relationships/tags" Target="../tags/tag628.xml"/><Relationship Id="rId2" Type="http://schemas.openxmlformats.org/officeDocument/2006/relationships/slideLayout" Target="../slideLayouts/slideLayout205.xml"/><Relationship Id="rId16" Type="http://schemas.openxmlformats.org/officeDocument/2006/relationships/tags" Target="../tags/tag627.xml"/><Relationship Id="rId20" Type="http://schemas.openxmlformats.org/officeDocument/2006/relationships/tags" Target="../tags/tag631.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theme" Target="../theme/theme24.xml"/><Relationship Id="rId5" Type="http://schemas.openxmlformats.org/officeDocument/2006/relationships/slideLayout" Target="../slideLayouts/slideLayout208.xml"/><Relationship Id="rId15" Type="http://schemas.openxmlformats.org/officeDocument/2006/relationships/tags" Target="../tags/tag626.xml"/><Relationship Id="rId10" Type="http://schemas.openxmlformats.org/officeDocument/2006/relationships/slideLayout" Target="../slideLayouts/slideLayout213.xml"/><Relationship Id="rId19" Type="http://schemas.openxmlformats.org/officeDocument/2006/relationships/tags" Target="../tags/tag630.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tags" Target="../tags/tag625.xml"/><Relationship Id="rId22" Type="http://schemas.openxmlformats.org/officeDocument/2006/relationships/image" Target="../media/image2.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tags" Target="../tags/tag659.xml"/><Relationship Id="rId18" Type="http://schemas.openxmlformats.org/officeDocument/2006/relationships/tags" Target="../tags/tag664.xml"/><Relationship Id="rId3" Type="http://schemas.openxmlformats.org/officeDocument/2006/relationships/slideLayout" Target="../slideLayouts/slideLayout216.xml"/><Relationship Id="rId21" Type="http://schemas.openxmlformats.org/officeDocument/2006/relationships/oleObject" Target="../embeddings/oleObject181.bin"/><Relationship Id="rId7" Type="http://schemas.openxmlformats.org/officeDocument/2006/relationships/slideLayout" Target="../slideLayouts/slideLayout220.xml"/><Relationship Id="rId12" Type="http://schemas.openxmlformats.org/officeDocument/2006/relationships/vmlDrawing" Target="../drawings/vmlDrawing167.vml"/><Relationship Id="rId17" Type="http://schemas.openxmlformats.org/officeDocument/2006/relationships/tags" Target="../tags/tag663.xml"/><Relationship Id="rId2" Type="http://schemas.openxmlformats.org/officeDocument/2006/relationships/slideLayout" Target="../slideLayouts/slideLayout215.xml"/><Relationship Id="rId16" Type="http://schemas.openxmlformats.org/officeDocument/2006/relationships/tags" Target="../tags/tag662.xml"/><Relationship Id="rId20" Type="http://schemas.openxmlformats.org/officeDocument/2006/relationships/tags" Target="../tags/tag666.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theme" Target="../theme/theme25.xml"/><Relationship Id="rId5" Type="http://schemas.openxmlformats.org/officeDocument/2006/relationships/slideLayout" Target="../slideLayouts/slideLayout218.xml"/><Relationship Id="rId15" Type="http://schemas.openxmlformats.org/officeDocument/2006/relationships/tags" Target="../tags/tag661.xml"/><Relationship Id="rId10" Type="http://schemas.openxmlformats.org/officeDocument/2006/relationships/slideLayout" Target="../slideLayouts/slideLayout223.xml"/><Relationship Id="rId19" Type="http://schemas.openxmlformats.org/officeDocument/2006/relationships/tags" Target="../tags/tag665.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tags" Target="../tags/tag660.xml"/><Relationship Id="rId22" Type="http://schemas.openxmlformats.org/officeDocument/2006/relationships/image" Target="../media/image2.pn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31.xml"/><Relationship Id="rId13" Type="http://schemas.openxmlformats.org/officeDocument/2006/relationships/tags" Target="../tags/tag694.xml"/><Relationship Id="rId18" Type="http://schemas.openxmlformats.org/officeDocument/2006/relationships/tags" Target="../tags/tag699.xml"/><Relationship Id="rId3" Type="http://schemas.openxmlformats.org/officeDocument/2006/relationships/slideLayout" Target="../slideLayouts/slideLayout226.xml"/><Relationship Id="rId21" Type="http://schemas.openxmlformats.org/officeDocument/2006/relationships/oleObject" Target="../embeddings/oleObject190.bin"/><Relationship Id="rId7" Type="http://schemas.openxmlformats.org/officeDocument/2006/relationships/slideLayout" Target="../slideLayouts/slideLayout230.xml"/><Relationship Id="rId12" Type="http://schemas.openxmlformats.org/officeDocument/2006/relationships/vmlDrawing" Target="../drawings/vmlDrawing176.vml"/><Relationship Id="rId17" Type="http://schemas.openxmlformats.org/officeDocument/2006/relationships/tags" Target="../tags/tag698.xml"/><Relationship Id="rId2" Type="http://schemas.openxmlformats.org/officeDocument/2006/relationships/slideLayout" Target="../slideLayouts/slideLayout225.xml"/><Relationship Id="rId16" Type="http://schemas.openxmlformats.org/officeDocument/2006/relationships/tags" Target="../tags/tag697.xml"/><Relationship Id="rId20" Type="http://schemas.openxmlformats.org/officeDocument/2006/relationships/tags" Target="../tags/tag701.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theme" Target="../theme/theme26.xml"/><Relationship Id="rId5" Type="http://schemas.openxmlformats.org/officeDocument/2006/relationships/slideLayout" Target="../slideLayouts/slideLayout228.xml"/><Relationship Id="rId15" Type="http://schemas.openxmlformats.org/officeDocument/2006/relationships/tags" Target="../tags/tag696.xml"/><Relationship Id="rId10" Type="http://schemas.openxmlformats.org/officeDocument/2006/relationships/slideLayout" Target="../slideLayouts/slideLayout233.xml"/><Relationship Id="rId19" Type="http://schemas.openxmlformats.org/officeDocument/2006/relationships/tags" Target="../tags/tag700.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tags" Target="../tags/tag695.xml"/><Relationship Id="rId22" Type="http://schemas.openxmlformats.org/officeDocument/2006/relationships/image" Target="../media/image2.png"/></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tags" Target="../tags/tag729.xml"/><Relationship Id="rId18" Type="http://schemas.openxmlformats.org/officeDocument/2006/relationships/tags" Target="../tags/tag734.xml"/><Relationship Id="rId3" Type="http://schemas.openxmlformats.org/officeDocument/2006/relationships/slideLayout" Target="../slideLayouts/slideLayout236.xml"/><Relationship Id="rId21" Type="http://schemas.openxmlformats.org/officeDocument/2006/relationships/oleObject" Target="../embeddings/oleObject199.bin"/><Relationship Id="rId7" Type="http://schemas.openxmlformats.org/officeDocument/2006/relationships/slideLayout" Target="../slideLayouts/slideLayout240.xml"/><Relationship Id="rId12" Type="http://schemas.openxmlformats.org/officeDocument/2006/relationships/vmlDrawing" Target="../drawings/vmlDrawing185.vml"/><Relationship Id="rId17" Type="http://schemas.openxmlformats.org/officeDocument/2006/relationships/tags" Target="../tags/tag733.xml"/><Relationship Id="rId2" Type="http://schemas.openxmlformats.org/officeDocument/2006/relationships/slideLayout" Target="../slideLayouts/slideLayout235.xml"/><Relationship Id="rId16" Type="http://schemas.openxmlformats.org/officeDocument/2006/relationships/tags" Target="../tags/tag732.xml"/><Relationship Id="rId20" Type="http://schemas.openxmlformats.org/officeDocument/2006/relationships/tags" Target="../tags/tag736.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theme" Target="../theme/theme27.xml"/><Relationship Id="rId5" Type="http://schemas.openxmlformats.org/officeDocument/2006/relationships/slideLayout" Target="../slideLayouts/slideLayout238.xml"/><Relationship Id="rId15" Type="http://schemas.openxmlformats.org/officeDocument/2006/relationships/tags" Target="../tags/tag731.xml"/><Relationship Id="rId10" Type="http://schemas.openxmlformats.org/officeDocument/2006/relationships/slideLayout" Target="../slideLayouts/slideLayout243.xml"/><Relationship Id="rId19" Type="http://schemas.openxmlformats.org/officeDocument/2006/relationships/tags" Target="../tags/tag735.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tags" Target="../tags/tag730.xml"/><Relationship Id="rId22" Type="http://schemas.openxmlformats.org/officeDocument/2006/relationships/image" Target="../media/image2.png"/></Relationships>
</file>

<file path=ppt/slideMasters/_rels/slideMaster28.xml.rels><?xml version="1.0" encoding="UTF-8" standalone="yes"?>
<Relationships xmlns="http://schemas.openxmlformats.org/package/2006/relationships"><Relationship Id="rId8" Type="http://schemas.openxmlformats.org/officeDocument/2006/relationships/vmlDrawing" Target="../drawings/vmlDrawing194.vml"/><Relationship Id="rId13" Type="http://schemas.openxmlformats.org/officeDocument/2006/relationships/tags" Target="../tags/tag768.xml"/><Relationship Id="rId3" Type="http://schemas.openxmlformats.org/officeDocument/2006/relationships/slideLayout" Target="../slideLayouts/slideLayout246.xml"/><Relationship Id="rId7" Type="http://schemas.openxmlformats.org/officeDocument/2006/relationships/theme" Target="../theme/theme28.xml"/><Relationship Id="rId12" Type="http://schemas.openxmlformats.org/officeDocument/2006/relationships/tags" Target="../tags/tag767.xml"/><Relationship Id="rId17" Type="http://schemas.openxmlformats.org/officeDocument/2006/relationships/image" Target="../media/image2.png"/><Relationship Id="rId2" Type="http://schemas.openxmlformats.org/officeDocument/2006/relationships/slideLayout" Target="../slideLayouts/slideLayout245.xml"/><Relationship Id="rId16" Type="http://schemas.openxmlformats.org/officeDocument/2006/relationships/oleObject" Target="../embeddings/oleObject208.bin"/><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tags" Target="../tags/tag766.xml"/><Relationship Id="rId5" Type="http://schemas.openxmlformats.org/officeDocument/2006/relationships/slideLayout" Target="../slideLayouts/slideLayout248.xml"/><Relationship Id="rId15" Type="http://schemas.openxmlformats.org/officeDocument/2006/relationships/tags" Target="../tags/tag770.xml"/><Relationship Id="rId10" Type="http://schemas.openxmlformats.org/officeDocument/2006/relationships/tags" Target="../tags/tag765.xml"/><Relationship Id="rId4" Type="http://schemas.openxmlformats.org/officeDocument/2006/relationships/slideLayout" Target="../slideLayouts/slideLayout247.xml"/><Relationship Id="rId9" Type="http://schemas.openxmlformats.org/officeDocument/2006/relationships/tags" Target="../tags/tag764.xml"/><Relationship Id="rId14" Type="http://schemas.openxmlformats.org/officeDocument/2006/relationships/tags" Target="../tags/tag769.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tags" Target="../tags/tag776.xml"/><Relationship Id="rId18" Type="http://schemas.openxmlformats.org/officeDocument/2006/relationships/tags" Target="../tags/tag781.xml"/><Relationship Id="rId3" Type="http://schemas.openxmlformats.org/officeDocument/2006/relationships/slideLayout" Target="../slideLayouts/slideLayout252.xml"/><Relationship Id="rId21" Type="http://schemas.openxmlformats.org/officeDocument/2006/relationships/oleObject" Target="../embeddings/oleObject215.bin"/><Relationship Id="rId7" Type="http://schemas.openxmlformats.org/officeDocument/2006/relationships/slideLayout" Target="../slideLayouts/slideLayout256.xml"/><Relationship Id="rId12" Type="http://schemas.openxmlformats.org/officeDocument/2006/relationships/vmlDrawing" Target="../drawings/vmlDrawing198.vml"/><Relationship Id="rId17" Type="http://schemas.openxmlformats.org/officeDocument/2006/relationships/tags" Target="../tags/tag780.xml"/><Relationship Id="rId2" Type="http://schemas.openxmlformats.org/officeDocument/2006/relationships/slideLayout" Target="../slideLayouts/slideLayout251.xml"/><Relationship Id="rId16" Type="http://schemas.openxmlformats.org/officeDocument/2006/relationships/tags" Target="../tags/tag779.xml"/><Relationship Id="rId20" Type="http://schemas.openxmlformats.org/officeDocument/2006/relationships/tags" Target="../tags/tag783.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theme" Target="../theme/theme29.xml"/><Relationship Id="rId5" Type="http://schemas.openxmlformats.org/officeDocument/2006/relationships/slideLayout" Target="../slideLayouts/slideLayout254.xml"/><Relationship Id="rId15" Type="http://schemas.openxmlformats.org/officeDocument/2006/relationships/tags" Target="../tags/tag778.xml"/><Relationship Id="rId10" Type="http://schemas.openxmlformats.org/officeDocument/2006/relationships/slideLayout" Target="../slideLayouts/slideLayout259.xml"/><Relationship Id="rId19" Type="http://schemas.openxmlformats.org/officeDocument/2006/relationships/tags" Target="../tags/tag782.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tags" Target="../tags/tag777.xml"/><Relationship Id="rId22"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oleObject" Target="../embeddings/oleObject14.bin"/><Relationship Id="rId4" Type="http://schemas.openxmlformats.org/officeDocument/2006/relationships/vmlDrawing" Target="../drawings/vmlDrawing14.v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tags" Target="../tags/tag811.xml"/><Relationship Id="rId18" Type="http://schemas.openxmlformats.org/officeDocument/2006/relationships/tags" Target="../tags/tag816.xml"/><Relationship Id="rId3" Type="http://schemas.openxmlformats.org/officeDocument/2006/relationships/slideLayout" Target="../slideLayouts/slideLayout262.xml"/><Relationship Id="rId21" Type="http://schemas.openxmlformats.org/officeDocument/2006/relationships/oleObject" Target="../embeddings/oleObject224.bin"/><Relationship Id="rId7" Type="http://schemas.openxmlformats.org/officeDocument/2006/relationships/slideLayout" Target="../slideLayouts/slideLayout266.xml"/><Relationship Id="rId12" Type="http://schemas.openxmlformats.org/officeDocument/2006/relationships/vmlDrawing" Target="../drawings/vmlDrawing207.vml"/><Relationship Id="rId17" Type="http://schemas.openxmlformats.org/officeDocument/2006/relationships/tags" Target="../tags/tag815.xml"/><Relationship Id="rId2" Type="http://schemas.openxmlformats.org/officeDocument/2006/relationships/slideLayout" Target="../slideLayouts/slideLayout261.xml"/><Relationship Id="rId16" Type="http://schemas.openxmlformats.org/officeDocument/2006/relationships/tags" Target="../tags/tag814.xml"/><Relationship Id="rId20" Type="http://schemas.openxmlformats.org/officeDocument/2006/relationships/tags" Target="../tags/tag818.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theme" Target="../theme/theme30.xml"/><Relationship Id="rId5" Type="http://schemas.openxmlformats.org/officeDocument/2006/relationships/slideLayout" Target="../slideLayouts/slideLayout264.xml"/><Relationship Id="rId15" Type="http://schemas.openxmlformats.org/officeDocument/2006/relationships/tags" Target="../tags/tag813.xml"/><Relationship Id="rId10" Type="http://schemas.openxmlformats.org/officeDocument/2006/relationships/slideLayout" Target="../slideLayouts/slideLayout269.xml"/><Relationship Id="rId19" Type="http://schemas.openxmlformats.org/officeDocument/2006/relationships/tags" Target="../tags/tag817.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tags" Target="../tags/tag812.xml"/><Relationship Id="rId22" Type="http://schemas.openxmlformats.org/officeDocument/2006/relationships/image" Target="../media/image2.png"/></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tags" Target="../tags/tag846.xml"/><Relationship Id="rId18" Type="http://schemas.openxmlformats.org/officeDocument/2006/relationships/tags" Target="../tags/tag851.xml"/><Relationship Id="rId3" Type="http://schemas.openxmlformats.org/officeDocument/2006/relationships/slideLayout" Target="../slideLayouts/slideLayout272.xml"/><Relationship Id="rId21" Type="http://schemas.openxmlformats.org/officeDocument/2006/relationships/oleObject" Target="../embeddings/oleObject233.bin"/><Relationship Id="rId7" Type="http://schemas.openxmlformats.org/officeDocument/2006/relationships/slideLayout" Target="../slideLayouts/slideLayout276.xml"/><Relationship Id="rId12" Type="http://schemas.openxmlformats.org/officeDocument/2006/relationships/vmlDrawing" Target="../drawings/vmlDrawing216.vml"/><Relationship Id="rId17" Type="http://schemas.openxmlformats.org/officeDocument/2006/relationships/tags" Target="../tags/tag850.xml"/><Relationship Id="rId2" Type="http://schemas.openxmlformats.org/officeDocument/2006/relationships/slideLayout" Target="../slideLayouts/slideLayout271.xml"/><Relationship Id="rId16" Type="http://schemas.openxmlformats.org/officeDocument/2006/relationships/tags" Target="../tags/tag849.xml"/><Relationship Id="rId20" Type="http://schemas.openxmlformats.org/officeDocument/2006/relationships/tags" Target="../tags/tag853.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theme" Target="../theme/theme31.xml"/><Relationship Id="rId5" Type="http://schemas.openxmlformats.org/officeDocument/2006/relationships/slideLayout" Target="../slideLayouts/slideLayout274.xml"/><Relationship Id="rId15" Type="http://schemas.openxmlformats.org/officeDocument/2006/relationships/tags" Target="../tags/tag848.xml"/><Relationship Id="rId10" Type="http://schemas.openxmlformats.org/officeDocument/2006/relationships/slideLayout" Target="../slideLayouts/slideLayout279.xml"/><Relationship Id="rId19" Type="http://schemas.openxmlformats.org/officeDocument/2006/relationships/tags" Target="../tags/tag852.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tags" Target="../tags/tag847.xml"/><Relationship Id="rId22" Type="http://schemas.openxmlformats.org/officeDocument/2006/relationships/image" Target="../media/image2.png"/></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tags" Target="../tags/tag881.xml"/><Relationship Id="rId18" Type="http://schemas.openxmlformats.org/officeDocument/2006/relationships/tags" Target="../tags/tag886.xml"/><Relationship Id="rId3" Type="http://schemas.openxmlformats.org/officeDocument/2006/relationships/slideLayout" Target="../slideLayouts/slideLayout282.xml"/><Relationship Id="rId21" Type="http://schemas.openxmlformats.org/officeDocument/2006/relationships/oleObject" Target="../embeddings/oleObject242.bin"/><Relationship Id="rId7" Type="http://schemas.openxmlformats.org/officeDocument/2006/relationships/slideLayout" Target="../slideLayouts/slideLayout286.xml"/><Relationship Id="rId12" Type="http://schemas.openxmlformats.org/officeDocument/2006/relationships/vmlDrawing" Target="../drawings/vmlDrawing225.vml"/><Relationship Id="rId17" Type="http://schemas.openxmlformats.org/officeDocument/2006/relationships/tags" Target="../tags/tag885.xml"/><Relationship Id="rId2" Type="http://schemas.openxmlformats.org/officeDocument/2006/relationships/slideLayout" Target="../slideLayouts/slideLayout281.xml"/><Relationship Id="rId16" Type="http://schemas.openxmlformats.org/officeDocument/2006/relationships/tags" Target="../tags/tag884.xml"/><Relationship Id="rId20" Type="http://schemas.openxmlformats.org/officeDocument/2006/relationships/tags" Target="../tags/tag888.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theme" Target="../theme/theme32.xml"/><Relationship Id="rId5" Type="http://schemas.openxmlformats.org/officeDocument/2006/relationships/slideLayout" Target="../slideLayouts/slideLayout284.xml"/><Relationship Id="rId15" Type="http://schemas.openxmlformats.org/officeDocument/2006/relationships/tags" Target="../tags/tag883.xml"/><Relationship Id="rId10" Type="http://schemas.openxmlformats.org/officeDocument/2006/relationships/slideLayout" Target="../slideLayouts/slideLayout289.xml"/><Relationship Id="rId19" Type="http://schemas.openxmlformats.org/officeDocument/2006/relationships/tags" Target="../tags/tag887.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tags" Target="../tags/tag882.xml"/><Relationship Id="rId22" Type="http://schemas.openxmlformats.org/officeDocument/2006/relationships/image" Target="../media/image2.png"/></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tags" Target="../tags/tag916.xml"/><Relationship Id="rId18" Type="http://schemas.openxmlformats.org/officeDocument/2006/relationships/tags" Target="../tags/tag921.xml"/><Relationship Id="rId3" Type="http://schemas.openxmlformats.org/officeDocument/2006/relationships/slideLayout" Target="../slideLayouts/slideLayout292.xml"/><Relationship Id="rId21" Type="http://schemas.openxmlformats.org/officeDocument/2006/relationships/oleObject" Target="../embeddings/oleObject251.bin"/><Relationship Id="rId7" Type="http://schemas.openxmlformats.org/officeDocument/2006/relationships/slideLayout" Target="../slideLayouts/slideLayout296.xml"/><Relationship Id="rId12" Type="http://schemas.openxmlformats.org/officeDocument/2006/relationships/vmlDrawing" Target="../drawings/vmlDrawing234.vml"/><Relationship Id="rId17" Type="http://schemas.openxmlformats.org/officeDocument/2006/relationships/tags" Target="../tags/tag920.xml"/><Relationship Id="rId2" Type="http://schemas.openxmlformats.org/officeDocument/2006/relationships/slideLayout" Target="../slideLayouts/slideLayout291.xml"/><Relationship Id="rId16" Type="http://schemas.openxmlformats.org/officeDocument/2006/relationships/tags" Target="../tags/tag919.xml"/><Relationship Id="rId20" Type="http://schemas.openxmlformats.org/officeDocument/2006/relationships/tags" Target="../tags/tag923.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theme" Target="../theme/theme33.xml"/><Relationship Id="rId5" Type="http://schemas.openxmlformats.org/officeDocument/2006/relationships/slideLayout" Target="../slideLayouts/slideLayout294.xml"/><Relationship Id="rId15" Type="http://schemas.openxmlformats.org/officeDocument/2006/relationships/tags" Target="../tags/tag918.xml"/><Relationship Id="rId10" Type="http://schemas.openxmlformats.org/officeDocument/2006/relationships/slideLayout" Target="../slideLayouts/slideLayout299.xml"/><Relationship Id="rId19" Type="http://schemas.openxmlformats.org/officeDocument/2006/relationships/tags" Target="../tags/tag922.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tags" Target="../tags/tag917.xml"/><Relationship Id="rId22" Type="http://schemas.openxmlformats.org/officeDocument/2006/relationships/image" Target="../media/image2.png"/></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07.xml"/><Relationship Id="rId13" Type="http://schemas.openxmlformats.org/officeDocument/2006/relationships/tags" Target="../tags/tag951.xml"/><Relationship Id="rId18" Type="http://schemas.openxmlformats.org/officeDocument/2006/relationships/tags" Target="../tags/tag956.xml"/><Relationship Id="rId3" Type="http://schemas.openxmlformats.org/officeDocument/2006/relationships/slideLayout" Target="../slideLayouts/slideLayout302.xml"/><Relationship Id="rId21" Type="http://schemas.openxmlformats.org/officeDocument/2006/relationships/oleObject" Target="../embeddings/oleObject260.bin"/><Relationship Id="rId7" Type="http://schemas.openxmlformats.org/officeDocument/2006/relationships/slideLayout" Target="../slideLayouts/slideLayout306.xml"/><Relationship Id="rId12" Type="http://schemas.openxmlformats.org/officeDocument/2006/relationships/vmlDrawing" Target="../drawings/vmlDrawing243.vml"/><Relationship Id="rId17" Type="http://schemas.openxmlformats.org/officeDocument/2006/relationships/tags" Target="../tags/tag955.xml"/><Relationship Id="rId2" Type="http://schemas.openxmlformats.org/officeDocument/2006/relationships/slideLayout" Target="../slideLayouts/slideLayout301.xml"/><Relationship Id="rId16" Type="http://schemas.openxmlformats.org/officeDocument/2006/relationships/tags" Target="../tags/tag954.xml"/><Relationship Id="rId20" Type="http://schemas.openxmlformats.org/officeDocument/2006/relationships/tags" Target="../tags/tag958.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theme" Target="../theme/theme34.xml"/><Relationship Id="rId5" Type="http://schemas.openxmlformats.org/officeDocument/2006/relationships/slideLayout" Target="../slideLayouts/slideLayout304.xml"/><Relationship Id="rId15" Type="http://schemas.openxmlformats.org/officeDocument/2006/relationships/tags" Target="../tags/tag953.xml"/><Relationship Id="rId10" Type="http://schemas.openxmlformats.org/officeDocument/2006/relationships/slideLayout" Target="../slideLayouts/slideLayout309.xml"/><Relationship Id="rId19" Type="http://schemas.openxmlformats.org/officeDocument/2006/relationships/tags" Target="../tags/tag957.xml"/><Relationship Id="rId4" Type="http://schemas.openxmlformats.org/officeDocument/2006/relationships/slideLayout" Target="../slideLayouts/slideLayout303.xml"/><Relationship Id="rId9" Type="http://schemas.openxmlformats.org/officeDocument/2006/relationships/slideLayout" Target="../slideLayouts/slideLayout308.xml"/><Relationship Id="rId14" Type="http://schemas.openxmlformats.org/officeDocument/2006/relationships/tags" Target="../tags/tag952.xml"/><Relationship Id="rId22" Type="http://schemas.openxmlformats.org/officeDocument/2006/relationships/image" Target="../media/image2.png"/></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17.xml"/><Relationship Id="rId13" Type="http://schemas.openxmlformats.org/officeDocument/2006/relationships/tags" Target="../tags/tag986.xml"/><Relationship Id="rId18" Type="http://schemas.openxmlformats.org/officeDocument/2006/relationships/tags" Target="../tags/tag991.xml"/><Relationship Id="rId3" Type="http://schemas.openxmlformats.org/officeDocument/2006/relationships/slideLayout" Target="../slideLayouts/slideLayout312.xml"/><Relationship Id="rId21" Type="http://schemas.openxmlformats.org/officeDocument/2006/relationships/oleObject" Target="../embeddings/oleObject269.bin"/><Relationship Id="rId7" Type="http://schemas.openxmlformats.org/officeDocument/2006/relationships/slideLayout" Target="../slideLayouts/slideLayout316.xml"/><Relationship Id="rId12" Type="http://schemas.openxmlformats.org/officeDocument/2006/relationships/vmlDrawing" Target="../drawings/vmlDrawing252.vml"/><Relationship Id="rId17" Type="http://schemas.openxmlformats.org/officeDocument/2006/relationships/tags" Target="../tags/tag990.xml"/><Relationship Id="rId2" Type="http://schemas.openxmlformats.org/officeDocument/2006/relationships/slideLayout" Target="../slideLayouts/slideLayout311.xml"/><Relationship Id="rId16" Type="http://schemas.openxmlformats.org/officeDocument/2006/relationships/tags" Target="../tags/tag989.xml"/><Relationship Id="rId20" Type="http://schemas.openxmlformats.org/officeDocument/2006/relationships/tags" Target="../tags/tag993.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theme" Target="../theme/theme35.xml"/><Relationship Id="rId5" Type="http://schemas.openxmlformats.org/officeDocument/2006/relationships/slideLayout" Target="../slideLayouts/slideLayout314.xml"/><Relationship Id="rId15" Type="http://schemas.openxmlformats.org/officeDocument/2006/relationships/tags" Target="../tags/tag988.xml"/><Relationship Id="rId10" Type="http://schemas.openxmlformats.org/officeDocument/2006/relationships/slideLayout" Target="../slideLayouts/slideLayout319.xml"/><Relationship Id="rId19" Type="http://schemas.openxmlformats.org/officeDocument/2006/relationships/tags" Target="../tags/tag992.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tags" Target="../tags/tag987.xml"/><Relationship Id="rId22" Type="http://schemas.openxmlformats.org/officeDocument/2006/relationships/image" Target="../media/image2.png"/></Relationships>
</file>

<file path=ppt/slideMasters/_rels/slideMaster36.xml.rels><?xml version="1.0" encoding="UTF-8" standalone="yes"?>
<Relationships xmlns="http://schemas.openxmlformats.org/package/2006/relationships"><Relationship Id="rId8" Type="http://schemas.openxmlformats.org/officeDocument/2006/relationships/vmlDrawing" Target="../drawings/vmlDrawing261.vml"/><Relationship Id="rId13" Type="http://schemas.openxmlformats.org/officeDocument/2006/relationships/tags" Target="../tags/tag1025.xml"/><Relationship Id="rId3" Type="http://schemas.openxmlformats.org/officeDocument/2006/relationships/slideLayout" Target="../slideLayouts/slideLayout322.xml"/><Relationship Id="rId7" Type="http://schemas.openxmlformats.org/officeDocument/2006/relationships/theme" Target="../theme/theme36.xml"/><Relationship Id="rId12" Type="http://schemas.openxmlformats.org/officeDocument/2006/relationships/tags" Target="../tags/tag1024.xml"/><Relationship Id="rId17" Type="http://schemas.openxmlformats.org/officeDocument/2006/relationships/image" Target="../media/image2.png"/><Relationship Id="rId2" Type="http://schemas.openxmlformats.org/officeDocument/2006/relationships/slideLayout" Target="../slideLayouts/slideLayout321.xml"/><Relationship Id="rId16" Type="http://schemas.openxmlformats.org/officeDocument/2006/relationships/oleObject" Target="../embeddings/oleObject278.bin"/><Relationship Id="rId1" Type="http://schemas.openxmlformats.org/officeDocument/2006/relationships/slideLayout" Target="../slideLayouts/slideLayout320.xml"/><Relationship Id="rId6" Type="http://schemas.openxmlformats.org/officeDocument/2006/relationships/slideLayout" Target="../slideLayouts/slideLayout325.xml"/><Relationship Id="rId11" Type="http://schemas.openxmlformats.org/officeDocument/2006/relationships/tags" Target="../tags/tag1023.xml"/><Relationship Id="rId5" Type="http://schemas.openxmlformats.org/officeDocument/2006/relationships/slideLayout" Target="../slideLayouts/slideLayout324.xml"/><Relationship Id="rId15" Type="http://schemas.openxmlformats.org/officeDocument/2006/relationships/tags" Target="../tags/tag1027.xml"/><Relationship Id="rId10" Type="http://schemas.openxmlformats.org/officeDocument/2006/relationships/tags" Target="../tags/tag1022.xml"/><Relationship Id="rId4" Type="http://schemas.openxmlformats.org/officeDocument/2006/relationships/slideLayout" Target="../slideLayouts/slideLayout323.xml"/><Relationship Id="rId9" Type="http://schemas.openxmlformats.org/officeDocument/2006/relationships/tags" Target="../tags/tag1021.xml"/><Relationship Id="rId14" Type="http://schemas.openxmlformats.org/officeDocument/2006/relationships/tags" Target="../tags/tag1026.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33.xml"/><Relationship Id="rId13" Type="http://schemas.openxmlformats.org/officeDocument/2006/relationships/tags" Target="../tags/tag1033.xml"/><Relationship Id="rId18" Type="http://schemas.openxmlformats.org/officeDocument/2006/relationships/tags" Target="../tags/tag1038.xml"/><Relationship Id="rId3" Type="http://schemas.openxmlformats.org/officeDocument/2006/relationships/slideLayout" Target="../slideLayouts/slideLayout328.xml"/><Relationship Id="rId21" Type="http://schemas.openxmlformats.org/officeDocument/2006/relationships/oleObject" Target="../embeddings/oleObject285.bin"/><Relationship Id="rId7" Type="http://schemas.openxmlformats.org/officeDocument/2006/relationships/slideLayout" Target="../slideLayouts/slideLayout332.xml"/><Relationship Id="rId12" Type="http://schemas.openxmlformats.org/officeDocument/2006/relationships/vmlDrawing" Target="../drawings/vmlDrawing265.vml"/><Relationship Id="rId17" Type="http://schemas.openxmlformats.org/officeDocument/2006/relationships/tags" Target="../tags/tag1037.xml"/><Relationship Id="rId2" Type="http://schemas.openxmlformats.org/officeDocument/2006/relationships/slideLayout" Target="../slideLayouts/slideLayout327.xml"/><Relationship Id="rId16" Type="http://schemas.openxmlformats.org/officeDocument/2006/relationships/tags" Target="../tags/tag1036.xml"/><Relationship Id="rId20" Type="http://schemas.openxmlformats.org/officeDocument/2006/relationships/tags" Target="../tags/tag1040.xml"/><Relationship Id="rId1" Type="http://schemas.openxmlformats.org/officeDocument/2006/relationships/slideLayout" Target="../slideLayouts/slideLayout326.xml"/><Relationship Id="rId6" Type="http://schemas.openxmlformats.org/officeDocument/2006/relationships/slideLayout" Target="../slideLayouts/slideLayout331.xml"/><Relationship Id="rId11" Type="http://schemas.openxmlformats.org/officeDocument/2006/relationships/theme" Target="../theme/theme37.xml"/><Relationship Id="rId5" Type="http://schemas.openxmlformats.org/officeDocument/2006/relationships/slideLayout" Target="../slideLayouts/slideLayout330.xml"/><Relationship Id="rId15" Type="http://schemas.openxmlformats.org/officeDocument/2006/relationships/tags" Target="../tags/tag1035.xml"/><Relationship Id="rId10" Type="http://schemas.openxmlformats.org/officeDocument/2006/relationships/slideLayout" Target="../slideLayouts/slideLayout335.xml"/><Relationship Id="rId19" Type="http://schemas.openxmlformats.org/officeDocument/2006/relationships/tags" Target="../tags/tag1039.xml"/><Relationship Id="rId4" Type="http://schemas.openxmlformats.org/officeDocument/2006/relationships/slideLayout" Target="../slideLayouts/slideLayout329.xml"/><Relationship Id="rId9" Type="http://schemas.openxmlformats.org/officeDocument/2006/relationships/slideLayout" Target="../slideLayouts/slideLayout334.xml"/><Relationship Id="rId14" Type="http://schemas.openxmlformats.org/officeDocument/2006/relationships/tags" Target="../tags/tag1034.xml"/><Relationship Id="rId22" Type="http://schemas.openxmlformats.org/officeDocument/2006/relationships/image" Target="../media/image2.png"/></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tags" Target="../tags/tag1068.xml"/><Relationship Id="rId18" Type="http://schemas.openxmlformats.org/officeDocument/2006/relationships/tags" Target="../tags/tag1073.xml"/><Relationship Id="rId3" Type="http://schemas.openxmlformats.org/officeDocument/2006/relationships/slideLayout" Target="../slideLayouts/slideLayout338.xml"/><Relationship Id="rId21" Type="http://schemas.openxmlformats.org/officeDocument/2006/relationships/oleObject" Target="../embeddings/oleObject294.bin"/><Relationship Id="rId7" Type="http://schemas.openxmlformats.org/officeDocument/2006/relationships/slideLayout" Target="../slideLayouts/slideLayout342.xml"/><Relationship Id="rId12" Type="http://schemas.openxmlformats.org/officeDocument/2006/relationships/vmlDrawing" Target="../drawings/vmlDrawing274.vml"/><Relationship Id="rId17" Type="http://schemas.openxmlformats.org/officeDocument/2006/relationships/tags" Target="../tags/tag1072.xml"/><Relationship Id="rId2" Type="http://schemas.openxmlformats.org/officeDocument/2006/relationships/slideLayout" Target="../slideLayouts/slideLayout337.xml"/><Relationship Id="rId16" Type="http://schemas.openxmlformats.org/officeDocument/2006/relationships/tags" Target="../tags/tag1071.xml"/><Relationship Id="rId20" Type="http://schemas.openxmlformats.org/officeDocument/2006/relationships/tags" Target="../tags/tag1075.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theme" Target="../theme/theme38.xml"/><Relationship Id="rId5" Type="http://schemas.openxmlformats.org/officeDocument/2006/relationships/slideLayout" Target="../slideLayouts/slideLayout340.xml"/><Relationship Id="rId15" Type="http://schemas.openxmlformats.org/officeDocument/2006/relationships/tags" Target="../tags/tag1070.xml"/><Relationship Id="rId10" Type="http://schemas.openxmlformats.org/officeDocument/2006/relationships/slideLayout" Target="../slideLayouts/slideLayout345.xml"/><Relationship Id="rId19" Type="http://schemas.openxmlformats.org/officeDocument/2006/relationships/tags" Target="../tags/tag1074.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tags" Target="../tags/tag1069.xml"/><Relationship Id="rId22" Type="http://schemas.openxmlformats.org/officeDocument/2006/relationships/image" Target="../media/image2.png"/></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353.xml"/><Relationship Id="rId13" Type="http://schemas.openxmlformats.org/officeDocument/2006/relationships/tags" Target="../tags/tag1103.xml"/><Relationship Id="rId18" Type="http://schemas.openxmlformats.org/officeDocument/2006/relationships/tags" Target="../tags/tag1108.xml"/><Relationship Id="rId3" Type="http://schemas.openxmlformats.org/officeDocument/2006/relationships/slideLayout" Target="../slideLayouts/slideLayout348.xml"/><Relationship Id="rId21" Type="http://schemas.openxmlformats.org/officeDocument/2006/relationships/oleObject" Target="../embeddings/oleObject303.bin"/><Relationship Id="rId7" Type="http://schemas.openxmlformats.org/officeDocument/2006/relationships/slideLayout" Target="../slideLayouts/slideLayout352.xml"/><Relationship Id="rId12" Type="http://schemas.openxmlformats.org/officeDocument/2006/relationships/vmlDrawing" Target="../drawings/vmlDrawing283.vml"/><Relationship Id="rId17" Type="http://schemas.openxmlformats.org/officeDocument/2006/relationships/tags" Target="../tags/tag1107.xml"/><Relationship Id="rId2" Type="http://schemas.openxmlformats.org/officeDocument/2006/relationships/slideLayout" Target="../slideLayouts/slideLayout347.xml"/><Relationship Id="rId16" Type="http://schemas.openxmlformats.org/officeDocument/2006/relationships/tags" Target="../tags/tag1106.xml"/><Relationship Id="rId20" Type="http://schemas.openxmlformats.org/officeDocument/2006/relationships/tags" Target="../tags/tag1110.xml"/><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theme" Target="../theme/theme39.xml"/><Relationship Id="rId5" Type="http://schemas.openxmlformats.org/officeDocument/2006/relationships/slideLayout" Target="../slideLayouts/slideLayout350.xml"/><Relationship Id="rId15" Type="http://schemas.openxmlformats.org/officeDocument/2006/relationships/tags" Target="../tags/tag1105.xml"/><Relationship Id="rId10" Type="http://schemas.openxmlformats.org/officeDocument/2006/relationships/slideLayout" Target="../slideLayouts/slideLayout355.xml"/><Relationship Id="rId19" Type="http://schemas.openxmlformats.org/officeDocument/2006/relationships/tags" Target="../tags/tag1109.xml"/><Relationship Id="rId4" Type="http://schemas.openxmlformats.org/officeDocument/2006/relationships/slideLayout" Target="../slideLayouts/slideLayout349.xml"/><Relationship Id="rId9" Type="http://schemas.openxmlformats.org/officeDocument/2006/relationships/slideLayout" Target="../slideLayouts/slideLayout354.xml"/><Relationship Id="rId14" Type="http://schemas.openxmlformats.org/officeDocument/2006/relationships/tags" Target="../tags/tag1104.xml"/><Relationship Id="rId22"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4.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tags" Target="../tags/tag1138.xml"/><Relationship Id="rId18" Type="http://schemas.openxmlformats.org/officeDocument/2006/relationships/tags" Target="../tags/tag1143.xml"/><Relationship Id="rId3" Type="http://schemas.openxmlformats.org/officeDocument/2006/relationships/slideLayout" Target="../slideLayouts/slideLayout358.xml"/><Relationship Id="rId21" Type="http://schemas.openxmlformats.org/officeDocument/2006/relationships/oleObject" Target="../embeddings/oleObject312.bin"/><Relationship Id="rId7" Type="http://schemas.openxmlformats.org/officeDocument/2006/relationships/slideLayout" Target="../slideLayouts/slideLayout362.xml"/><Relationship Id="rId12" Type="http://schemas.openxmlformats.org/officeDocument/2006/relationships/vmlDrawing" Target="../drawings/vmlDrawing292.vml"/><Relationship Id="rId17" Type="http://schemas.openxmlformats.org/officeDocument/2006/relationships/tags" Target="../tags/tag1142.xml"/><Relationship Id="rId2" Type="http://schemas.openxmlformats.org/officeDocument/2006/relationships/slideLayout" Target="../slideLayouts/slideLayout357.xml"/><Relationship Id="rId16" Type="http://schemas.openxmlformats.org/officeDocument/2006/relationships/tags" Target="../tags/tag1141.xml"/><Relationship Id="rId20" Type="http://schemas.openxmlformats.org/officeDocument/2006/relationships/tags" Target="../tags/tag1145.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theme" Target="../theme/theme40.xml"/><Relationship Id="rId5" Type="http://schemas.openxmlformats.org/officeDocument/2006/relationships/slideLayout" Target="../slideLayouts/slideLayout360.xml"/><Relationship Id="rId15" Type="http://schemas.openxmlformats.org/officeDocument/2006/relationships/tags" Target="../tags/tag1140.xml"/><Relationship Id="rId10" Type="http://schemas.openxmlformats.org/officeDocument/2006/relationships/slideLayout" Target="../slideLayouts/slideLayout365.xml"/><Relationship Id="rId19" Type="http://schemas.openxmlformats.org/officeDocument/2006/relationships/tags" Target="../tags/tag1144.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tags" Target="../tags/tag1139.xml"/><Relationship Id="rId22" Type="http://schemas.openxmlformats.org/officeDocument/2006/relationships/image" Target="../media/image2.png"/></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373.xml"/><Relationship Id="rId13" Type="http://schemas.openxmlformats.org/officeDocument/2006/relationships/tags" Target="../tags/tag1173.xml"/><Relationship Id="rId18" Type="http://schemas.openxmlformats.org/officeDocument/2006/relationships/tags" Target="../tags/tag1178.xml"/><Relationship Id="rId3" Type="http://schemas.openxmlformats.org/officeDocument/2006/relationships/slideLayout" Target="../slideLayouts/slideLayout368.xml"/><Relationship Id="rId21" Type="http://schemas.openxmlformats.org/officeDocument/2006/relationships/oleObject" Target="../embeddings/oleObject321.bin"/><Relationship Id="rId7" Type="http://schemas.openxmlformats.org/officeDocument/2006/relationships/slideLayout" Target="../slideLayouts/slideLayout372.xml"/><Relationship Id="rId12" Type="http://schemas.openxmlformats.org/officeDocument/2006/relationships/vmlDrawing" Target="../drawings/vmlDrawing301.vml"/><Relationship Id="rId17" Type="http://schemas.openxmlformats.org/officeDocument/2006/relationships/tags" Target="../tags/tag1177.xml"/><Relationship Id="rId2" Type="http://schemas.openxmlformats.org/officeDocument/2006/relationships/slideLayout" Target="../slideLayouts/slideLayout367.xml"/><Relationship Id="rId16" Type="http://schemas.openxmlformats.org/officeDocument/2006/relationships/tags" Target="../tags/tag1176.xml"/><Relationship Id="rId20" Type="http://schemas.openxmlformats.org/officeDocument/2006/relationships/tags" Target="../tags/tag1180.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theme" Target="../theme/theme41.xml"/><Relationship Id="rId5" Type="http://schemas.openxmlformats.org/officeDocument/2006/relationships/slideLayout" Target="../slideLayouts/slideLayout370.xml"/><Relationship Id="rId15" Type="http://schemas.openxmlformats.org/officeDocument/2006/relationships/tags" Target="../tags/tag1175.xml"/><Relationship Id="rId10" Type="http://schemas.openxmlformats.org/officeDocument/2006/relationships/slideLayout" Target="../slideLayouts/slideLayout375.xml"/><Relationship Id="rId19" Type="http://schemas.openxmlformats.org/officeDocument/2006/relationships/tags" Target="../tags/tag1179.xml"/><Relationship Id="rId4" Type="http://schemas.openxmlformats.org/officeDocument/2006/relationships/slideLayout" Target="../slideLayouts/slideLayout369.xml"/><Relationship Id="rId9" Type="http://schemas.openxmlformats.org/officeDocument/2006/relationships/slideLayout" Target="../slideLayouts/slideLayout374.xml"/><Relationship Id="rId14" Type="http://schemas.openxmlformats.org/officeDocument/2006/relationships/tags" Target="../tags/tag1174.xml"/><Relationship Id="rId22" Type="http://schemas.openxmlformats.org/officeDocument/2006/relationships/image" Target="../media/image2.png"/></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383.xml"/><Relationship Id="rId13" Type="http://schemas.openxmlformats.org/officeDocument/2006/relationships/tags" Target="../tags/tag1208.xml"/><Relationship Id="rId18" Type="http://schemas.openxmlformats.org/officeDocument/2006/relationships/tags" Target="../tags/tag1213.xml"/><Relationship Id="rId3" Type="http://schemas.openxmlformats.org/officeDocument/2006/relationships/slideLayout" Target="../slideLayouts/slideLayout378.xml"/><Relationship Id="rId21" Type="http://schemas.openxmlformats.org/officeDocument/2006/relationships/oleObject" Target="../embeddings/oleObject330.bin"/><Relationship Id="rId7" Type="http://schemas.openxmlformats.org/officeDocument/2006/relationships/slideLayout" Target="../slideLayouts/slideLayout382.xml"/><Relationship Id="rId12" Type="http://schemas.openxmlformats.org/officeDocument/2006/relationships/vmlDrawing" Target="../drawings/vmlDrawing310.vml"/><Relationship Id="rId17" Type="http://schemas.openxmlformats.org/officeDocument/2006/relationships/tags" Target="../tags/tag1212.xml"/><Relationship Id="rId2" Type="http://schemas.openxmlformats.org/officeDocument/2006/relationships/slideLayout" Target="../slideLayouts/slideLayout377.xml"/><Relationship Id="rId16" Type="http://schemas.openxmlformats.org/officeDocument/2006/relationships/tags" Target="../tags/tag1211.xml"/><Relationship Id="rId20" Type="http://schemas.openxmlformats.org/officeDocument/2006/relationships/tags" Target="../tags/tag1215.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theme" Target="../theme/theme42.xml"/><Relationship Id="rId5" Type="http://schemas.openxmlformats.org/officeDocument/2006/relationships/slideLayout" Target="../slideLayouts/slideLayout380.xml"/><Relationship Id="rId15" Type="http://schemas.openxmlformats.org/officeDocument/2006/relationships/tags" Target="../tags/tag1210.xml"/><Relationship Id="rId10" Type="http://schemas.openxmlformats.org/officeDocument/2006/relationships/slideLayout" Target="../slideLayouts/slideLayout385.xml"/><Relationship Id="rId19" Type="http://schemas.openxmlformats.org/officeDocument/2006/relationships/tags" Target="../tags/tag1214.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tags" Target="../tags/tag1209.xml"/><Relationship Id="rId22" Type="http://schemas.openxmlformats.org/officeDocument/2006/relationships/image" Target="../media/image2.png"/></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393.xml"/><Relationship Id="rId13" Type="http://schemas.openxmlformats.org/officeDocument/2006/relationships/tags" Target="../tags/tag1243.xml"/><Relationship Id="rId18" Type="http://schemas.openxmlformats.org/officeDocument/2006/relationships/tags" Target="../tags/tag1248.xml"/><Relationship Id="rId3" Type="http://schemas.openxmlformats.org/officeDocument/2006/relationships/slideLayout" Target="../slideLayouts/slideLayout388.xml"/><Relationship Id="rId21" Type="http://schemas.openxmlformats.org/officeDocument/2006/relationships/oleObject" Target="../embeddings/oleObject339.bin"/><Relationship Id="rId7" Type="http://schemas.openxmlformats.org/officeDocument/2006/relationships/slideLayout" Target="../slideLayouts/slideLayout392.xml"/><Relationship Id="rId12" Type="http://schemas.openxmlformats.org/officeDocument/2006/relationships/vmlDrawing" Target="../drawings/vmlDrawing319.vml"/><Relationship Id="rId17" Type="http://schemas.openxmlformats.org/officeDocument/2006/relationships/tags" Target="../tags/tag1247.xml"/><Relationship Id="rId2" Type="http://schemas.openxmlformats.org/officeDocument/2006/relationships/slideLayout" Target="../slideLayouts/slideLayout387.xml"/><Relationship Id="rId16" Type="http://schemas.openxmlformats.org/officeDocument/2006/relationships/tags" Target="../tags/tag1246.xml"/><Relationship Id="rId20" Type="http://schemas.openxmlformats.org/officeDocument/2006/relationships/tags" Target="../tags/tag1250.xml"/><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theme" Target="../theme/theme43.xml"/><Relationship Id="rId5" Type="http://schemas.openxmlformats.org/officeDocument/2006/relationships/slideLayout" Target="../slideLayouts/slideLayout390.xml"/><Relationship Id="rId15" Type="http://schemas.openxmlformats.org/officeDocument/2006/relationships/tags" Target="../tags/tag1245.xml"/><Relationship Id="rId10" Type="http://schemas.openxmlformats.org/officeDocument/2006/relationships/slideLayout" Target="../slideLayouts/slideLayout395.xml"/><Relationship Id="rId19" Type="http://schemas.openxmlformats.org/officeDocument/2006/relationships/tags" Target="../tags/tag1249.xml"/><Relationship Id="rId4" Type="http://schemas.openxmlformats.org/officeDocument/2006/relationships/slideLayout" Target="../slideLayouts/slideLayout389.xml"/><Relationship Id="rId9" Type="http://schemas.openxmlformats.org/officeDocument/2006/relationships/slideLayout" Target="../slideLayouts/slideLayout394.xml"/><Relationship Id="rId14" Type="http://schemas.openxmlformats.org/officeDocument/2006/relationships/tags" Target="../tags/tag1244.xml"/><Relationship Id="rId22" Type="http://schemas.openxmlformats.org/officeDocument/2006/relationships/image" Target="../media/image2.png"/></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03.xml"/><Relationship Id="rId13" Type="http://schemas.openxmlformats.org/officeDocument/2006/relationships/tags" Target="../tags/tag1278.xml"/><Relationship Id="rId18" Type="http://schemas.openxmlformats.org/officeDocument/2006/relationships/tags" Target="../tags/tag1283.xml"/><Relationship Id="rId3" Type="http://schemas.openxmlformats.org/officeDocument/2006/relationships/slideLayout" Target="../slideLayouts/slideLayout398.xml"/><Relationship Id="rId21" Type="http://schemas.openxmlformats.org/officeDocument/2006/relationships/oleObject" Target="../embeddings/oleObject348.bin"/><Relationship Id="rId7" Type="http://schemas.openxmlformats.org/officeDocument/2006/relationships/slideLayout" Target="../slideLayouts/slideLayout402.xml"/><Relationship Id="rId12" Type="http://schemas.openxmlformats.org/officeDocument/2006/relationships/vmlDrawing" Target="../drawings/vmlDrawing328.vml"/><Relationship Id="rId17" Type="http://schemas.openxmlformats.org/officeDocument/2006/relationships/tags" Target="../tags/tag1282.xml"/><Relationship Id="rId2" Type="http://schemas.openxmlformats.org/officeDocument/2006/relationships/slideLayout" Target="../slideLayouts/slideLayout397.xml"/><Relationship Id="rId16" Type="http://schemas.openxmlformats.org/officeDocument/2006/relationships/tags" Target="../tags/tag1281.xml"/><Relationship Id="rId20" Type="http://schemas.openxmlformats.org/officeDocument/2006/relationships/tags" Target="../tags/tag1285.xml"/><Relationship Id="rId1" Type="http://schemas.openxmlformats.org/officeDocument/2006/relationships/slideLayout" Target="../slideLayouts/slideLayout396.xml"/><Relationship Id="rId6" Type="http://schemas.openxmlformats.org/officeDocument/2006/relationships/slideLayout" Target="../slideLayouts/slideLayout401.xml"/><Relationship Id="rId11" Type="http://schemas.openxmlformats.org/officeDocument/2006/relationships/theme" Target="../theme/theme44.xml"/><Relationship Id="rId5" Type="http://schemas.openxmlformats.org/officeDocument/2006/relationships/slideLayout" Target="../slideLayouts/slideLayout400.xml"/><Relationship Id="rId15" Type="http://schemas.openxmlformats.org/officeDocument/2006/relationships/tags" Target="../tags/tag1280.xml"/><Relationship Id="rId10" Type="http://schemas.openxmlformats.org/officeDocument/2006/relationships/slideLayout" Target="../slideLayouts/slideLayout405.xml"/><Relationship Id="rId19" Type="http://schemas.openxmlformats.org/officeDocument/2006/relationships/tags" Target="../tags/tag1284.xml"/><Relationship Id="rId4" Type="http://schemas.openxmlformats.org/officeDocument/2006/relationships/slideLayout" Target="../slideLayouts/slideLayout399.xml"/><Relationship Id="rId9" Type="http://schemas.openxmlformats.org/officeDocument/2006/relationships/slideLayout" Target="../slideLayouts/slideLayout404.xml"/><Relationship Id="rId14" Type="http://schemas.openxmlformats.org/officeDocument/2006/relationships/tags" Target="../tags/tag1279.xml"/><Relationship Id="rId22" Type="http://schemas.openxmlformats.org/officeDocument/2006/relationships/image" Target="../media/image2.png"/></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13.xml"/><Relationship Id="rId13" Type="http://schemas.openxmlformats.org/officeDocument/2006/relationships/tags" Target="../tags/tag1313.xml"/><Relationship Id="rId18" Type="http://schemas.openxmlformats.org/officeDocument/2006/relationships/tags" Target="../tags/tag1318.xml"/><Relationship Id="rId3" Type="http://schemas.openxmlformats.org/officeDocument/2006/relationships/slideLayout" Target="../slideLayouts/slideLayout408.xml"/><Relationship Id="rId21" Type="http://schemas.openxmlformats.org/officeDocument/2006/relationships/oleObject" Target="../embeddings/oleObject357.bin"/><Relationship Id="rId7" Type="http://schemas.openxmlformats.org/officeDocument/2006/relationships/slideLayout" Target="../slideLayouts/slideLayout412.xml"/><Relationship Id="rId12" Type="http://schemas.openxmlformats.org/officeDocument/2006/relationships/vmlDrawing" Target="../drawings/vmlDrawing337.vml"/><Relationship Id="rId17" Type="http://schemas.openxmlformats.org/officeDocument/2006/relationships/tags" Target="../tags/tag1317.xml"/><Relationship Id="rId2" Type="http://schemas.openxmlformats.org/officeDocument/2006/relationships/slideLayout" Target="../slideLayouts/slideLayout407.xml"/><Relationship Id="rId16" Type="http://schemas.openxmlformats.org/officeDocument/2006/relationships/tags" Target="../tags/tag1316.xml"/><Relationship Id="rId20" Type="http://schemas.openxmlformats.org/officeDocument/2006/relationships/tags" Target="../tags/tag1320.xml"/><Relationship Id="rId1" Type="http://schemas.openxmlformats.org/officeDocument/2006/relationships/slideLayout" Target="../slideLayouts/slideLayout406.xml"/><Relationship Id="rId6" Type="http://schemas.openxmlformats.org/officeDocument/2006/relationships/slideLayout" Target="../slideLayouts/slideLayout411.xml"/><Relationship Id="rId11" Type="http://schemas.openxmlformats.org/officeDocument/2006/relationships/theme" Target="../theme/theme45.xml"/><Relationship Id="rId5" Type="http://schemas.openxmlformats.org/officeDocument/2006/relationships/slideLayout" Target="../slideLayouts/slideLayout410.xml"/><Relationship Id="rId15" Type="http://schemas.openxmlformats.org/officeDocument/2006/relationships/tags" Target="../tags/tag1315.xml"/><Relationship Id="rId10" Type="http://schemas.openxmlformats.org/officeDocument/2006/relationships/slideLayout" Target="../slideLayouts/slideLayout415.xml"/><Relationship Id="rId19" Type="http://schemas.openxmlformats.org/officeDocument/2006/relationships/tags" Target="../tags/tag1319.xml"/><Relationship Id="rId4" Type="http://schemas.openxmlformats.org/officeDocument/2006/relationships/slideLayout" Target="../slideLayouts/slideLayout409.xml"/><Relationship Id="rId9" Type="http://schemas.openxmlformats.org/officeDocument/2006/relationships/slideLayout" Target="../slideLayouts/slideLayout414.xml"/><Relationship Id="rId14" Type="http://schemas.openxmlformats.org/officeDocument/2006/relationships/tags" Target="../tags/tag1314.xml"/><Relationship Id="rId22" Type="http://schemas.openxmlformats.org/officeDocument/2006/relationships/image" Target="../media/image2.png"/></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423.xml"/><Relationship Id="rId13" Type="http://schemas.openxmlformats.org/officeDocument/2006/relationships/tags" Target="../tags/tag1348.xml"/><Relationship Id="rId18" Type="http://schemas.openxmlformats.org/officeDocument/2006/relationships/tags" Target="../tags/tag1353.xml"/><Relationship Id="rId3" Type="http://schemas.openxmlformats.org/officeDocument/2006/relationships/slideLayout" Target="../slideLayouts/slideLayout418.xml"/><Relationship Id="rId21" Type="http://schemas.openxmlformats.org/officeDocument/2006/relationships/oleObject" Target="../embeddings/oleObject366.bin"/><Relationship Id="rId7" Type="http://schemas.openxmlformats.org/officeDocument/2006/relationships/slideLayout" Target="../slideLayouts/slideLayout422.xml"/><Relationship Id="rId12" Type="http://schemas.openxmlformats.org/officeDocument/2006/relationships/vmlDrawing" Target="../drawings/vmlDrawing346.vml"/><Relationship Id="rId17" Type="http://schemas.openxmlformats.org/officeDocument/2006/relationships/tags" Target="../tags/tag1352.xml"/><Relationship Id="rId2" Type="http://schemas.openxmlformats.org/officeDocument/2006/relationships/slideLayout" Target="../slideLayouts/slideLayout417.xml"/><Relationship Id="rId16" Type="http://schemas.openxmlformats.org/officeDocument/2006/relationships/tags" Target="../tags/tag1351.xml"/><Relationship Id="rId20" Type="http://schemas.openxmlformats.org/officeDocument/2006/relationships/tags" Target="../tags/tag1355.xml"/><Relationship Id="rId1" Type="http://schemas.openxmlformats.org/officeDocument/2006/relationships/slideLayout" Target="../slideLayouts/slideLayout416.xml"/><Relationship Id="rId6" Type="http://schemas.openxmlformats.org/officeDocument/2006/relationships/slideLayout" Target="../slideLayouts/slideLayout421.xml"/><Relationship Id="rId11" Type="http://schemas.openxmlformats.org/officeDocument/2006/relationships/theme" Target="../theme/theme46.xml"/><Relationship Id="rId5" Type="http://schemas.openxmlformats.org/officeDocument/2006/relationships/slideLayout" Target="../slideLayouts/slideLayout420.xml"/><Relationship Id="rId15" Type="http://schemas.openxmlformats.org/officeDocument/2006/relationships/tags" Target="../tags/tag1350.xml"/><Relationship Id="rId10" Type="http://schemas.openxmlformats.org/officeDocument/2006/relationships/slideLayout" Target="../slideLayouts/slideLayout425.xml"/><Relationship Id="rId19" Type="http://schemas.openxmlformats.org/officeDocument/2006/relationships/tags" Target="../tags/tag1354.xml"/><Relationship Id="rId4" Type="http://schemas.openxmlformats.org/officeDocument/2006/relationships/slideLayout" Target="../slideLayouts/slideLayout419.xml"/><Relationship Id="rId9" Type="http://schemas.openxmlformats.org/officeDocument/2006/relationships/slideLayout" Target="../slideLayouts/slideLayout424.xml"/><Relationship Id="rId14" Type="http://schemas.openxmlformats.org/officeDocument/2006/relationships/tags" Target="../tags/tag1349.xml"/><Relationship Id="rId22" Type="http://schemas.openxmlformats.org/officeDocument/2006/relationships/image" Target="../media/image2.png"/></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433.xml"/><Relationship Id="rId13" Type="http://schemas.openxmlformats.org/officeDocument/2006/relationships/tags" Target="../tags/tag1383.xml"/><Relationship Id="rId18" Type="http://schemas.openxmlformats.org/officeDocument/2006/relationships/tags" Target="../tags/tag1388.xml"/><Relationship Id="rId3" Type="http://schemas.openxmlformats.org/officeDocument/2006/relationships/slideLayout" Target="../slideLayouts/slideLayout428.xml"/><Relationship Id="rId21" Type="http://schemas.openxmlformats.org/officeDocument/2006/relationships/oleObject" Target="../embeddings/oleObject375.bin"/><Relationship Id="rId7" Type="http://schemas.openxmlformats.org/officeDocument/2006/relationships/slideLayout" Target="../slideLayouts/slideLayout432.xml"/><Relationship Id="rId12" Type="http://schemas.openxmlformats.org/officeDocument/2006/relationships/vmlDrawing" Target="../drawings/vmlDrawing355.vml"/><Relationship Id="rId17" Type="http://schemas.openxmlformats.org/officeDocument/2006/relationships/tags" Target="../tags/tag1387.xml"/><Relationship Id="rId2" Type="http://schemas.openxmlformats.org/officeDocument/2006/relationships/slideLayout" Target="../slideLayouts/slideLayout427.xml"/><Relationship Id="rId16" Type="http://schemas.openxmlformats.org/officeDocument/2006/relationships/tags" Target="../tags/tag1386.xml"/><Relationship Id="rId20" Type="http://schemas.openxmlformats.org/officeDocument/2006/relationships/tags" Target="../tags/tag1390.xml"/><Relationship Id="rId1" Type="http://schemas.openxmlformats.org/officeDocument/2006/relationships/slideLayout" Target="../slideLayouts/slideLayout426.xml"/><Relationship Id="rId6" Type="http://schemas.openxmlformats.org/officeDocument/2006/relationships/slideLayout" Target="../slideLayouts/slideLayout431.xml"/><Relationship Id="rId11" Type="http://schemas.openxmlformats.org/officeDocument/2006/relationships/theme" Target="../theme/theme47.xml"/><Relationship Id="rId5" Type="http://schemas.openxmlformats.org/officeDocument/2006/relationships/slideLayout" Target="../slideLayouts/slideLayout430.xml"/><Relationship Id="rId15" Type="http://schemas.openxmlformats.org/officeDocument/2006/relationships/tags" Target="../tags/tag1385.xml"/><Relationship Id="rId10" Type="http://schemas.openxmlformats.org/officeDocument/2006/relationships/slideLayout" Target="../slideLayouts/slideLayout435.xml"/><Relationship Id="rId19" Type="http://schemas.openxmlformats.org/officeDocument/2006/relationships/tags" Target="../tags/tag1389.xml"/><Relationship Id="rId4" Type="http://schemas.openxmlformats.org/officeDocument/2006/relationships/slideLayout" Target="../slideLayouts/slideLayout429.xml"/><Relationship Id="rId9" Type="http://schemas.openxmlformats.org/officeDocument/2006/relationships/slideLayout" Target="../slideLayouts/slideLayout434.xml"/><Relationship Id="rId14" Type="http://schemas.openxmlformats.org/officeDocument/2006/relationships/tags" Target="../tags/tag1384.xml"/><Relationship Id="rId22" Type="http://schemas.openxmlformats.org/officeDocument/2006/relationships/image" Target="../media/image2.png"/></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443.xml"/><Relationship Id="rId13" Type="http://schemas.openxmlformats.org/officeDocument/2006/relationships/tags" Target="../tags/tag1418.xml"/><Relationship Id="rId18" Type="http://schemas.openxmlformats.org/officeDocument/2006/relationships/tags" Target="../tags/tag1423.xml"/><Relationship Id="rId3" Type="http://schemas.openxmlformats.org/officeDocument/2006/relationships/slideLayout" Target="../slideLayouts/slideLayout438.xml"/><Relationship Id="rId21" Type="http://schemas.openxmlformats.org/officeDocument/2006/relationships/oleObject" Target="../embeddings/oleObject384.bin"/><Relationship Id="rId7" Type="http://schemas.openxmlformats.org/officeDocument/2006/relationships/slideLayout" Target="../slideLayouts/slideLayout442.xml"/><Relationship Id="rId12" Type="http://schemas.openxmlformats.org/officeDocument/2006/relationships/vmlDrawing" Target="../drawings/vmlDrawing364.vml"/><Relationship Id="rId17" Type="http://schemas.openxmlformats.org/officeDocument/2006/relationships/tags" Target="../tags/tag1422.xml"/><Relationship Id="rId2" Type="http://schemas.openxmlformats.org/officeDocument/2006/relationships/slideLayout" Target="../slideLayouts/slideLayout437.xml"/><Relationship Id="rId16" Type="http://schemas.openxmlformats.org/officeDocument/2006/relationships/tags" Target="../tags/tag1421.xml"/><Relationship Id="rId20" Type="http://schemas.openxmlformats.org/officeDocument/2006/relationships/tags" Target="../tags/tag1425.xml"/><Relationship Id="rId1" Type="http://schemas.openxmlformats.org/officeDocument/2006/relationships/slideLayout" Target="../slideLayouts/slideLayout436.xml"/><Relationship Id="rId6" Type="http://schemas.openxmlformats.org/officeDocument/2006/relationships/slideLayout" Target="../slideLayouts/slideLayout441.xml"/><Relationship Id="rId11" Type="http://schemas.openxmlformats.org/officeDocument/2006/relationships/theme" Target="../theme/theme48.xml"/><Relationship Id="rId5" Type="http://schemas.openxmlformats.org/officeDocument/2006/relationships/slideLayout" Target="../slideLayouts/slideLayout440.xml"/><Relationship Id="rId15" Type="http://schemas.openxmlformats.org/officeDocument/2006/relationships/tags" Target="../tags/tag1420.xml"/><Relationship Id="rId10" Type="http://schemas.openxmlformats.org/officeDocument/2006/relationships/slideLayout" Target="../slideLayouts/slideLayout445.xml"/><Relationship Id="rId19" Type="http://schemas.openxmlformats.org/officeDocument/2006/relationships/tags" Target="../tags/tag1424.xml"/><Relationship Id="rId4" Type="http://schemas.openxmlformats.org/officeDocument/2006/relationships/slideLayout" Target="../slideLayouts/slideLayout439.xml"/><Relationship Id="rId9" Type="http://schemas.openxmlformats.org/officeDocument/2006/relationships/slideLayout" Target="../slideLayouts/slideLayout444.xml"/><Relationship Id="rId14" Type="http://schemas.openxmlformats.org/officeDocument/2006/relationships/tags" Target="../tags/tag1419.xml"/><Relationship Id="rId22" Type="http://schemas.openxmlformats.org/officeDocument/2006/relationships/image" Target="../media/image2.png"/></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453.xml"/><Relationship Id="rId13" Type="http://schemas.openxmlformats.org/officeDocument/2006/relationships/tags" Target="../tags/tag1453.xml"/><Relationship Id="rId18" Type="http://schemas.openxmlformats.org/officeDocument/2006/relationships/tags" Target="../tags/tag1458.xml"/><Relationship Id="rId3" Type="http://schemas.openxmlformats.org/officeDocument/2006/relationships/slideLayout" Target="../slideLayouts/slideLayout448.xml"/><Relationship Id="rId21" Type="http://schemas.openxmlformats.org/officeDocument/2006/relationships/oleObject" Target="../embeddings/oleObject393.bin"/><Relationship Id="rId7" Type="http://schemas.openxmlformats.org/officeDocument/2006/relationships/slideLayout" Target="../slideLayouts/slideLayout452.xml"/><Relationship Id="rId12" Type="http://schemas.openxmlformats.org/officeDocument/2006/relationships/vmlDrawing" Target="../drawings/vmlDrawing373.vml"/><Relationship Id="rId17" Type="http://schemas.openxmlformats.org/officeDocument/2006/relationships/tags" Target="../tags/tag1457.xml"/><Relationship Id="rId2" Type="http://schemas.openxmlformats.org/officeDocument/2006/relationships/slideLayout" Target="../slideLayouts/slideLayout447.xml"/><Relationship Id="rId16" Type="http://schemas.openxmlformats.org/officeDocument/2006/relationships/tags" Target="../tags/tag1456.xml"/><Relationship Id="rId20" Type="http://schemas.openxmlformats.org/officeDocument/2006/relationships/tags" Target="../tags/tag1460.xml"/><Relationship Id="rId1" Type="http://schemas.openxmlformats.org/officeDocument/2006/relationships/slideLayout" Target="../slideLayouts/slideLayout446.xml"/><Relationship Id="rId6" Type="http://schemas.openxmlformats.org/officeDocument/2006/relationships/slideLayout" Target="../slideLayouts/slideLayout451.xml"/><Relationship Id="rId11" Type="http://schemas.openxmlformats.org/officeDocument/2006/relationships/theme" Target="../theme/theme49.xml"/><Relationship Id="rId5" Type="http://schemas.openxmlformats.org/officeDocument/2006/relationships/slideLayout" Target="../slideLayouts/slideLayout450.xml"/><Relationship Id="rId15" Type="http://schemas.openxmlformats.org/officeDocument/2006/relationships/tags" Target="../tags/tag1455.xml"/><Relationship Id="rId10" Type="http://schemas.openxmlformats.org/officeDocument/2006/relationships/slideLayout" Target="../slideLayouts/slideLayout455.xml"/><Relationship Id="rId19" Type="http://schemas.openxmlformats.org/officeDocument/2006/relationships/tags" Target="../tags/tag1459.xml"/><Relationship Id="rId4" Type="http://schemas.openxmlformats.org/officeDocument/2006/relationships/slideLayout" Target="../slideLayouts/slideLayout449.xml"/><Relationship Id="rId9" Type="http://schemas.openxmlformats.org/officeDocument/2006/relationships/slideLayout" Target="../slideLayouts/slideLayout454.xml"/><Relationship Id="rId14" Type="http://schemas.openxmlformats.org/officeDocument/2006/relationships/tags" Target="../tags/tag1454.xml"/><Relationship Id="rId22"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vmlDrawing" Target="../drawings/vmlDrawing18.vml"/><Relationship Id="rId18" Type="http://schemas.openxmlformats.org/officeDocument/2006/relationships/tags" Target="../tags/tag76.xml"/><Relationship Id="rId3" Type="http://schemas.openxmlformats.org/officeDocument/2006/relationships/slideLayout" Target="../slideLayouts/slideLayout35.xml"/><Relationship Id="rId21" Type="http://schemas.openxmlformats.org/officeDocument/2006/relationships/tags" Target="../tags/tag79.xml"/><Relationship Id="rId7" Type="http://schemas.openxmlformats.org/officeDocument/2006/relationships/slideLayout" Target="../slideLayouts/slideLayout39.xml"/><Relationship Id="rId12" Type="http://schemas.openxmlformats.org/officeDocument/2006/relationships/theme" Target="../theme/theme5.xml"/><Relationship Id="rId17" Type="http://schemas.openxmlformats.org/officeDocument/2006/relationships/tags" Target="../tags/tag75.xml"/><Relationship Id="rId2" Type="http://schemas.openxmlformats.org/officeDocument/2006/relationships/slideLayout" Target="../slideLayouts/slideLayout34.xml"/><Relationship Id="rId16" Type="http://schemas.openxmlformats.org/officeDocument/2006/relationships/tags" Target="../tags/tag74.xml"/><Relationship Id="rId20" Type="http://schemas.openxmlformats.org/officeDocument/2006/relationships/tags" Target="../tags/tag7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ags" Target="../tags/tag73.xml"/><Relationship Id="rId23" Type="http://schemas.openxmlformats.org/officeDocument/2006/relationships/image" Target="../media/image2.png"/><Relationship Id="rId10" Type="http://schemas.openxmlformats.org/officeDocument/2006/relationships/slideLayout" Target="../slideLayouts/slideLayout42.xml"/><Relationship Id="rId19" Type="http://schemas.openxmlformats.org/officeDocument/2006/relationships/tags" Target="../tags/tag77.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ags" Target="../tags/tag72.xml"/><Relationship Id="rId22" Type="http://schemas.openxmlformats.org/officeDocument/2006/relationships/oleObject" Target="../embeddings/oleObject18.bin"/></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463.xml"/><Relationship Id="rId13" Type="http://schemas.openxmlformats.org/officeDocument/2006/relationships/tags" Target="../tags/tag1488.xml"/><Relationship Id="rId18" Type="http://schemas.openxmlformats.org/officeDocument/2006/relationships/tags" Target="../tags/tag1493.xml"/><Relationship Id="rId3" Type="http://schemas.openxmlformats.org/officeDocument/2006/relationships/slideLayout" Target="../slideLayouts/slideLayout458.xml"/><Relationship Id="rId21" Type="http://schemas.openxmlformats.org/officeDocument/2006/relationships/oleObject" Target="../embeddings/oleObject402.bin"/><Relationship Id="rId7" Type="http://schemas.openxmlformats.org/officeDocument/2006/relationships/slideLayout" Target="../slideLayouts/slideLayout462.xml"/><Relationship Id="rId12" Type="http://schemas.openxmlformats.org/officeDocument/2006/relationships/vmlDrawing" Target="../drawings/vmlDrawing382.vml"/><Relationship Id="rId17" Type="http://schemas.openxmlformats.org/officeDocument/2006/relationships/tags" Target="../tags/tag1492.xml"/><Relationship Id="rId2" Type="http://schemas.openxmlformats.org/officeDocument/2006/relationships/slideLayout" Target="../slideLayouts/slideLayout457.xml"/><Relationship Id="rId16" Type="http://schemas.openxmlformats.org/officeDocument/2006/relationships/tags" Target="../tags/tag1491.xml"/><Relationship Id="rId20" Type="http://schemas.openxmlformats.org/officeDocument/2006/relationships/tags" Target="../tags/tag1495.xml"/><Relationship Id="rId1" Type="http://schemas.openxmlformats.org/officeDocument/2006/relationships/slideLayout" Target="../slideLayouts/slideLayout456.xml"/><Relationship Id="rId6" Type="http://schemas.openxmlformats.org/officeDocument/2006/relationships/slideLayout" Target="../slideLayouts/slideLayout461.xml"/><Relationship Id="rId11" Type="http://schemas.openxmlformats.org/officeDocument/2006/relationships/theme" Target="../theme/theme50.xml"/><Relationship Id="rId5" Type="http://schemas.openxmlformats.org/officeDocument/2006/relationships/slideLayout" Target="../slideLayouts/slideLayout460.xml"/><Relationship Id="rId15" Type="http://schemas.openxmlformats.org/officeDocument/2006/relationships/tags" Target="../tags/tag1490.xml"/><Relationship Id="rId10" Type="http://schemas.openxmlformats.org/officeDocument/2006/relationships/slideLayout" Target="../slideLayouts/slideLayout465.xml"/><Relationship Id="rId19" Type="http://schemas.openxmlformats.org/officeDocument/2006/relationships/tags" Target="../tags/tag1494.xml"/><Relationship Id="rId4" Type="http://schemas.openxmlformats.org/officeDocument/2006/relationships/slideLayout" Target="../slideLayouts/slideLayout459.xml"/><Relationship Id="rId9" Type="http://schemas.openxmlformats.org/officeDocument/2006/relationships/slideLayout" Target="../slideLayouts/slideLayout464.xml"/><Relationship Id="rId14" Type="http://schemas.openxmlformats.org/officeDocument/2006/relationships/tags" Target="../tags/tag1489.xml"/><Relationship Id="rId22" Type="http://schemas.openxmlformats.org/officeDocument/2006/relationships/image" Target="../media/image2.png"/></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473.xml"/><Relationship Id="rId13" Type="http://schemas.openxmlformats.org/officeDocument/2006/relationships/tags" Target="../tags/tag1523.xml"/><Relationship Id="rId18" Type="http://schemas.openxmlformats.org/officeDocument/2006/relationships/tags" Target="../tags/tag1528.xml"/><Relationship Id="rId3" Type="http://schemas.openxmlformats.org/officeDocument/2006/relationships/slideLayout" Target="../slideLayouts/slideLayout468.xml"/><Relationship Id="rId21" Type="http://schemas.openxmlformats.org/officeDocument/2006/relationships/oleObject" Target="../embeddings/oleObject411.bin"/><Relationship Id="rId7" Type="http://schemas.openxmlformats.org/officeDocument/2006/relationships/slideLayout" Target="../slideLayouts/slideLayout472.xml"/><Relationship Id="rId12" Type="http://schemas.openxmlformats.org/officeDocument/2006/relationships/vmlDrawing" Target="../drawings/vmlDrawing391.vml"/><Relationship Id="rId17" Type="http://schemas.openxmlformats.org/officeDocument/2006/relationships/tags" Target="../tags/tag1527.xml"/><Relationship Id="rId2" Type="http://schemas.openxmlformats.org/officeDocument/2006/relationships/slideLayout" Target="../slideLayouts/slideLayout467.xml"/><Relationship Id="rId16" Type="http://schemas.openxmlformats.org/officeDocument/2006/relationships/tags" Target="../tags/tag1526.xml"/><Relationship Id="rId20" Type="http://schemas.openxmlformats.org/officeDocument/2006/relationships/tags" Target="../tags/tag1530.xml"/><Relationship Id="rId1" Type="http://schemas.openxmlformats.org/officeDocument/2006/relationships/slideLayout" Target="../slideLayouts/slideLayout466.xml"/><Relationship Id="rId6" Type="http://schemas.openxmlformats.org/officeDocument/2006/relationships/slideLayout" Target="../slideLayouts/slideLayout471.xml"/><Relationship Id="rId11" Type="http://schemas.openxmlformats.org/officeDocument/2006/relationships/theme" Target="../theme/theme51.xml"/><Relationship Id="rId5" Type="http://schemas.openxmlformats.org/officeDocument/2006/relationships/slideLayout" Target="../slideLayouts/slideLayout470.xml"/><Relationship Id="rId15" Type="http://schemas.openxmlformats.org/officeDocument/2006/relationships/tags" Target="../tags/tag1525.xml"/><Relationship Id="rId10" Type="http://schemas.openxmlformats.org/officeDocument/2006/relationships/slideLayout" Target="../slideLayouts/slideLayout475.xml"/><Relationship Id="rId19" Type="http://schemas.openxmlformats.org/officeDocument/2006/relationships/tags" Target="../tags/tag1529.xml"/><Relationship Id="rId4" Type="http://schemas.openxmlformats.org/officeDocument/2006/relationships/slideLayout" Target="../slideLayouts/slideLayout469.xml"/><Relationship Id="rId9" Type="http://schemas.openxmlformats.org/officeDocument/2006/relationships/slideLayout" Target="../slideLayouts/slideLayout474.xml"/><Relationship Id="rId14" Type="http://schemas.openxmlformats.org/officeDocument/2006/relationships/tags" Target="../tags/tag1524.xml"/><Relationship Id="rId22"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heme" Target="../theme/theme6.xml"/><Relationship Id="rId4" Type="http://schemas.openxmlformats.org/officeDocument/2006/relationships/slideLayout" Target="../slideLayouts/slideLayout4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vmlDrawing" Target="../drawings/vmlDrawing26.vml"/><Relationship Id="rId18" Type="http://schemas.openxmlformats.org/officeDocument/2006/relationships/tags" Target="../tags/tag121.xml"/><Relationship Id="rId3" Type="http://schemas.openxmlformats.org/officeDocument/2006/relationships/slideLayout" Target="../slideLayouts/slideLayout50.xml"/><Relationship Id="rId21" Type="http://schemas.openxmlformats.org/officeDocument/2006/relationships/tags" Target="../tags/tag124.xml"/><Relationship Id="rId7" Type="http://schemas.openxmlformats.org/officeDocument/2006/relationships/slideLayout" Target="../slideLayouts/slideLayout54.xml"/><Relationship Id="rId12" Type="http://schemas.openxmlformats.org/officeDocument/2006/relationships/theme" Target="../theme/theme7.xml"/><Relationship Id="rId17" Type="http://schemas.openxmlformats.org/officeDocument/2006/relationships/tags" Target="../tags/tag120.xml"/><Relationship Id="rId2" Type="http://schemas.openxmlformats.org/officeDocument/2006/relationships/slideLayout" Target="../slideLayouts/slideLayout49.xml"/><Relationship Id="rId16" Type="http://schemas.openxmlformats.org/officeDocument/2006/relationships/tags" Target="../tags/tag119.xml"/><Relationship Id="rId20" Type="http://schemas.openxmlformats.org/officeDocument/2006/relationships/tags" Target="../tags/tag12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tags" Target="../tags/tag118.xml"/><Relationship Id="rId23" Type="http://schemas.openxmlformats.org/officeDocument/2006/relationships/image" Target="../media/image2.png"/><Relationship Id="rId10" Type="http://schemas.openxmlformats.org/officeDocument/2006/relationships/slideLayout" Target="../slideLayouts/slideLayout57.xml"/><Relationship Id="rId19" Type="http://schemas.openxmlformats.org/officeDocument/2006/relationships/tags" Target="../tags/tag122.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ags" Target="../tags/tag117.xml"/><Relationship Id="rId22" Type="http://schemas.openxmlformats.org/officeDocument/2006/relationships/oleObject" Target="../embeddings/oleObject27.bin"/></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13" Type="http://schemas.openxmlformats.org/officeDocument/2006/relationships/tags" Target="../tags/tag158.xml"/><Relationship Id="rId18" Type="http://schemas.openxmlformats.org/officeDocument/2006/relationships/image" Target="../media/image2.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ags" Target="../tags/tag157.xml"/><Relationship Id="rId17" Type="http://schemas.openxmlformats.org/officeDocument/2006/relationships/oleObject" Target="../embeddings/oleObject34.bin"/><Relationship Id="rId2" Type="http://schemas.openxmlformats.org/officeDocument/2006/relationships/slideLayout" Target="../slideLayouts/slideLayout60.xml"/><Relationship Id="rId16" Type="http://schemas.openxmlformats.org/officeDocument/2006/relationships/tags" Target="../tags/tag161.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tags" Target="../tags/tag156.xml"/><Relationship Id="rId5" Type="http://schemas.openxmlformats.org/officeDocument/2006/relationships/slideLayout" Target="../slideLayouts/slideLayout63.xml"/><Relationship Id="rId15" Type="http://schemas.openxmlformats.org/officeDocument/2006/relationships/tags" Target="../tags/tag160.xml"/><Relationship Id="rId10" Type="http://schemas.openxmlformats.org/officeDocument/2006/relationships/tags" Target="../tags/tag155.xml"/><Relationship Id="rId4" Type="http://schemas.openxmlformats.org/officeDocument/2006/relationships/slideLayout" Target="../slideLayouts/slideLayout62.xml"/><Relationship Id="rId9" Type="http://schemas.openxmlformats.org/officeDocument/2006/relationships/vmlDrawing" Target="../drawings/vmlDrawing33.vml"/><Relationship Id="rId14" Type="http://schemas.openxmlformats.org/officeDocument/2006/relationships/tags" Target="../tags/tag15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ags" Target="../tags/tag168.xml"/><Relationship Id="rId18" Type="http://schemas.openxmlformats.org/officeDocument/2006/relationships/tags" Target="../tags/tag173.xml"/><Relationship Id="rId3" Type="http://schemas.openxmlformats.org/officeDocument/2006/relationships/slideLayout" Target="../slideLayouts/slideLayout68.xml"/><Relationship Id="rId21" Type="http://schemas.openxmlformats.org/officeDocument/2006/relationships/oleObject" Target="../embeddings/oleObject43.bin"/><Relationship Id="rId7" Type="http://schemas.openxmlformats.org/officeDocument/2006/relationships/slideLayout" Target="../slideLayouts/slideLayout72.xml"/><Relationship Id="rId12" Type="http://schemas.openxmlformats.org/officeDocument/2006/relationships/vmlDrawing" Target="../drawings/vmlDrawing38.vml"/><Relationship Id="rId17" Type="http://schemas.openxmlformats.org/officeDocument/2006/relationships/tags" Target="../tags/tag172.xml"/><Relationship Id="rId2" Type="http://schemas.openxmlformats.org/officeDocument/2006/relationships/slideLayout" Target="../slideLayouts/slideLayout67.xml"/><Relationship Id="rId16" Type="http://schemas.openxmlformats.org/officeDocument/2006/relationships/tags" Target="../tags/tag171.xml"/><Relationship Id="rId20" Type="http://schemas.openxmlformats.org/officeDocument/2006/relationships/tags" Target="../tags/tag17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theme" Target="../theme/theme9.xml"/><Relationship Id="rId5" Type="http://schemas.openxmlformats.org/officeDocument/2006/relationships/slideLayout" Target="../slideLayouts/slideLayout70.xml"/><Relationship Id="rId15" Type="http://schemas.openxmlformats.org/officeDocument/2006/relationships/tags" Target="../tags/tag170.xml"/><Relationship Id="rId10" Type="http://schemas.openxmlformats.org/officeDocument/2006/relationships/slideLayout" Target="../slideLayouts/slideLayout75.xml"/><Relationship Id="rId19" Type="http://schemas.openxmlformats.org/officeDocument/2006/relationships/tags" Target="../tags/tag17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ags" Target="../tags/tag169.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20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latin typeface="+mn-lt"/>
              </a:rPr>
              <a:pPr algn="ctr"/>
              <a:t>‹#›</a:t>
            </a:fld>
            <a:endParaRPr lang="en-US" sz="700" dirty="0">
              <a:solidFill>
                <a:schemeClr val="tx2"/>
              </a:solidFill>
              <a:latin typeface="+mn-lt"/>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700" b="0" i="0" noProof="0" dirty="0" smtClean="0">
                <a:solidFill>
                  <a:schemeClr val="tx2"/>
                </a:solidFill>
                <a:latin typeface="+mn-lt"/>
                <a:cs typeface="Helvetica Light"/>
              </a:rPr>
              <a:t>Copyright © </a:t>
            </a:r>
            <a:r>
              <a:rPr lang="en-US" altLang="en-US" sz="700" b="0" i="0" noProof="0" dirty="0" err="1" smtClean="0">
                <a:solidFill>
                  <a:schemeClr val="tx2"/>
                </a:solidFill>
                <a:latin typeface="+mn-lt"/>
                <a:cs typeface="Helvetica Light"/>
              </a:rPr>
              <a:t>Capgemini</a:t>
            </a:r>
            <a:r>
              <a:rPr lang="en-US" altLang="en-US" sz="700" b="0" i="0" noProof="0" dirty="0" smtClean="0">
                <a:solidFill>
                  <a:schemeClr val="tx2"/>
                </a:solidFill>
                <a:latin typeface="+mn-lt"/>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chemeClr val="tx2"/>
                </a:solidFill>
                <a:latin typeface="+mn-lt"/>
              </a:rPr>
              <a:t>Cloud Foundry</a:t>
            </a:r>
            <a:r>
              <a:rPr lang="en-US" sz="700" baseline="0" dirty="0" smtClean="0">
                <a:solidFill>
                  <a:schemeClr val="tx2"/>
                </a:solidFill>
                <a:latin typeface="+mn-lt"/>
              </a:rPr>
              <a:t> Training</a:t>
            </a:r>
            <a:r>
              <a:rPr lang="en-US" sz="700" dirty="0" smtClean="0">
                <a:solidFill>
                  <a:schemeClr val="tx2"/>
                </a:solidFill>
                <a:latin typeface="+mn-lt"/>
              </a:rPr>
              <a:t>| Oct</a:t>
            </a:r>
            <a:r>
              <a:rPr lang="en-US" sz="700" baseline="0" dirty="0" smtClean="0">
                <a:solidFill>
                  <a:schemeClr val="tx2"/>
                </a:solidFill>
                <a:latin typeface="+mn-lt"/>
              </a:rPr>
              <a:t> 2016</a:t>
            </a:r>
            <a:r>
              <a:rPr lang="en-US" sz="700" kern="1200" dirty="0" smtClean="0">
                <a:solidFill>
                  <a:schemeClr val="tx2"/>
                </a:solidFill>
                <a:latin typeface="+mn-lt"/>
                <a:ea typeface="+mn-ea"/>
                <a:cs typeface="+mn-cs"/>
              </a:rPr>
              <a:t> | </a:t>
            </a:r>
            <a:r>
              <a:rPr lang="en-US" sz="700" dirty="0" smtClean="0">
                <a:solidFill>
                  <a:schemeClr val="tx2"/>
                </a:solidFill>
                <a:latin typeface="+mn-lt"/>
              </a:rPr>
              <a:t>Financial Services</a:t>
            </a:r>
            <a:endParaRPr lang="en-US" sz="700" dirty="0">
              <a:solidFill>
                <a:schemeClr val="tx2"/>
              </a:solidFill>
              <a:latin typeface="+mn-lt"/>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28" r:id="rId1"/>
    <p:sldLayoutId id="2147483937" r:id="rId2"/>
    <p:sldLayoutId id="2147483958" r:id="rId3"/>
    <p:sldLayoutId id="2147483965" r:id="rId4"/>
    <p:sldLayoutId id="2147483966" r:id="rId5"/>
    <p:sldLayoutId id="2147483962" r:id="rId6"/>
    <p:sldLayoutId id="2147483963" r:id="rId7"/>
    <p:sldLayoutId id="2147483968" r:id="rId8"/>
    <p:sldLayoutId id="2147483934" r:id="rId9"/>
    <p:sldLayoutId id="214748397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397314"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p14="http://schemas.microsoft.com/office/powerpoint/2010/main" xmlns="" val="1183963395"/>
      </p:ext>
    </p:extLst>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2" r:id="rId4"/>
    <p:sldLayoutId id="2147484043" r:id="rId5"/>
    <p:sldLayoutId id="2147484044"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0345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6899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8128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 id="2147484076" r:id="rId9"/>
    <p:sldLayoutId id="2147484077"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9254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503810"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p14="http://schemas.microsoft.com/office/powerpoint/2010/main" xmlns="" val="1183963395"/>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4" r:id="rId4"/>
    <p:sldLayoutId id="2147484095" r:id="rId5"/>
    <p:sldLayoutId id="2147484096"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1097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2429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3555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4784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31" r:id="rId1"/>
    <p:sldLayoutId id="2147484132" r:id="rId2"/>
    <p:sldLayoutId id="2147484133" r:id="rId3"/>
    <p:sldLayoutId id="2147484134" r:id="rId4"/>
    <p:sldLayoutId id="2147484135" r:id="rId5"/>
    <p:sldLayoutId id="2147484136" r:id="rId6"/>
    <p:sldLayoutId id="2147484137" r:id="rId7"/>
    <p:sldLayoutId id="2147484138" r:id="rId8"/>
    <p:sldLayoutId id="2147484139" r:id="rId9"/>
    <p:sldLayoutId id="214748414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133274" name="think-cell Slide" r:id="rId16" imgW="360" imgH="360" progId="">
              <p:embed/>
            </p:oleObj>
          </a:graphicData>
        </a:graphic>
      </p:graphicFrame>
      <p:sp>
        <p:nvSpPr>
          <p:cNvPr id="357" name="Rectangle 7"/>
          <p:cNvSpPr/>
          <p:nvPr>
            <p:custDataLst>
              <p:tags r:id="rId6"/>
            </p:custDataLst>
          </p:nvPr>
        </p:nvSpPr>
        <p:spPr bwMode="auto">
          <a:xfrm flipV="1">
            <a:off x="-1657" y="1677994"/>
            <a:ext cx="9907658"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8" name="Image 10" descr="Capgemini_logo_lr.tif"/>
          <p:cNvPicPr>
            <a:picLocks noChangeAspect="1"/>
          </p:cNvPicPr>
          <p:nvPr>
            <p:custDataLst>
              <p:tags r:id="rId7"/>
            </p:custDataLst>
          </p:nvPr>
        </p:nvPicPr>
        <p:blipFill>
          <a:blip r:embed="rId17" cstate="email"/>
          <a:stretch>
            <a:fillRect/>
          </a:stretch>
        </p:blipFill>
        <p:spPr>
          <a:xfrm>
            <a:off x="690571" y="930776"/>
            <a:ext cx="3154765" cy="776000"/>
          </a:xfrm>
          <a:prstGeom prst="rect">
            <a:avLst/>
          </a:prstGeom>
        </p:spPr>
      </p:pic>
      <p:pic>
        <p:nvPicPr>
          <p:cNvPr id="9" name="Picture 104" descr="C:\Users\UserSim\Desktop\Capgemini\moto.emf"/>
          <p:cNvPicPr>
            <a:picLocks noChangeAspect="1" noChangeArrowheads="1"/>
          </p:cNvPicPr>
          <p:nvPr>
            <p:custDataLst>
              <p:tags r:id="rId8"/>
            </p:custDataLst>
          </p:nvPr>
        </p:nvPicPr>
        <p:blipFill>
          <a:blip r:embed="rId18" cstate="email"/>
          <a:srcRect/>
          <a:stretch>
            <a:fillRect/>
          </a:stretch>
        </p:blipFill>
        <p:spPr bwMode="auto">
          <a:xfrm>
            <a:off x="5491631" y="1173628"/>
            <a:ext cx="3645293" cy="290298"/>
          </a:xfrm>
          <a:prstGeom prst="rect">
            <a:avLst/>
          </a:prstGeom>
          <a:noFill/>
        </p:spPr>
      </p:pic>
      <p:sp>
        <p:nvSpPr>
          <p:cNvPr id="13" name="Rectangle 12"/>
          <p:cNvSpPr/>
          <p:nvPr>
            <p:custDataLst>
              <p:tags r:id="rId9"/>
            </p:custDataLst>
          </p:nvPr>
        </p:nvSpPr>
        <p:spPr>
          <a:xfrm>
            <a:off x="5523919" y="6379672"/>
            <a:ext cx="4382083"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p>
          <a:p>
            <a:pPr algn="r"/>
            <a:r>
              <a:rPr lang="en-US" sz="700" dirty="0" smtClean="0">
                <a:solidFill>
                  <a:schemeClr val="bg1"/>
                </a:solidFill>
                <a:latin typeface="Arial"/>
                <a:cs typeface="Arial"/>
              </a:rPr>
              <a:t>© 2015 </a:t>
            </a:r>
            <a:r>
              <a:rPr lang="en-US" sz="700" dirty="0">
                <a:solidFill>
                  <a:schemeClr val="bg1"/>
                </a:solidFill>
                <a:latin typeface="Arial"/>
                <a:cs typeface="Arial"/>
              </a:rPr>
              <a:t>Capgemini. All rights </a:t>
            </a:r>
            <a:r>
              <a:rPr lang="en-US" sz="700" dirty="0" smtClean="0">
                <a:solidFill>
                  <a:schemeClr val="bg1"/>
                </a:solidFill>
                <a:latin typeface="Arial"/>
                <a:cs typeface="Arial"/>
              </a:rPr>
              <a:t>reserved.</a:t>
            </a:r>
            <a:endParaRPr lang="en-US" sz="700" dirty="0">
              <a:solidFill>
                <a:schemeClr val="bg1"/>
              </a:solidFill>
              <a:latin typeface="Arial"/>
              <a:cs typeface="Arial"/>
            </a:endParaRPr>
          </a:p>
        </p:txBody>
      </p:sp>
      <p:sp>
        <p:nvSpPr>
          <p:cNvPr id="15" name="Rectangle 14"/>
          <p:cNvSpPr/>
          <p:nvPr>
            <p:custDataLst>
              <p:tags r:id="rId10"/>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9"/>
          </p:cNvPr>
          <p:cNvPicPr>
            <a:picLocks noChangeAspect="1" noChangeArrowheads="1"/>
          </p:cNvPicPr>
          <p:nvPr>
            <p:custDataLst>
              <p:tags r:id="rId11"/>
            </p:custDataLst>
          </p:nvPr>
        </p:nvPicPr>
        <p:blipFill>
          <a:blip r:embed="rId20" cstate="email"/>
          <a:srcRect/>
          <a:stretch>
            <a:fillRect/>
          </a:stretch>
        </p:blipFill>
        <p:spPr bwMode="auto">
          <a:xfrm>
            <a:off x="7939254" y="5932547"/>
            <a:ext cx="278223" cy="263770"/>
          </a:xfrm>
          <a:prstGeom prst="rect">
            <a:avLst/>
          </a:prstGeom>
          <a:noFill/>
        </p:spPr>
      </p:pic>
      <p:pic>
        <p:nvPicPr>
          <p:cNvPr id="17" name="Picture 4" descr="C:\Users\UserSim\Desktop\DS_icons\128x128 shadows\linkedin.png">
            <a:hlinkClick r:id="rId21"/>
          </p:cNvPr>
          <p:cNvPicPr>
            <a:picLocks noChangeAspect="1" noChangeArrowheads="1"/>
          </p:cNvPicPr>
          <p:nvPr>
            <p:custDataLst>
              <p:tags r:id="rId12"/>
            </p:custDataLst>
          </p:nvPr>
        </p:nvPicPr>
        <p:blipFill>
          <a:blip r:embed="rId22" cstate="email"/>
          <a:srcRect/>
          <a:stretch>
            <a:fillRect/>
          </a:stretch>
        </p:blipFill>
        <p:spPr bwMode="auto">
          <a:xfrm>
            <a:off x="8274666" y="5932547"/>
            <a:ext cx="281314" cy="266700"/>
          </a:xfrm>
          <a:prstGeom prst="rect">
            <a:avLst/>
          </a:prstGeom>
          <a:noFill/>
        </p:spPr>
      </p:pic>
      <p:pic>
        <p:nvPicPr>
          <p:cNvPr id="18" name="Picture 5" descr="C:\Users\UserSim\Desktop\DS_icons\128x128 shadows\twitter.png">
            <a:hlinkClick r:id="rId23"/>
          </p:cNvPr>
          <p:cNvPicPr>
            <a:picLocks noChangeAspect="1" noChangeArrowheads="1"/>
          </p:cNvPicPr>
          <p:nvPr>
            <p:custDataLst>
              <p:tags r:id="rId13"/>
            </p:custDataLst>
          </p:nvPr>
        </p:nvPicPr>
        <p:blipFill>
          <a:blip r:embed="rId24" cstate="email"/>
          <a:srcRect/>
          <a:stretch>
            <a:fillRect/>
          </a:stretch>
        </p:blipFill>
        <p:spPr bwMode="auto">
          <a:xfrm>
            <a:off x="8903720" y="5932547"/>
            <a:ext cx="281314" cy="266700"/>
          </a:xfrm>
          <a:prstGeom prst="rect">
            <a:avLst/>
          </a:prstGeom>
          <a:noFill/>
        </p:spPr>
      </p:pic>
      <p:pic>
        <p:nvPicPr>
          <p:cNvPr id="19" name="Picture 6" descr="C:\Users\UserSim\Desktop\DS_icons\128x128 shadows\youtube.png">
            <a:hlinkClick r:id="rId25"/>
          </p:cNvPr>
          <p:cNvPicPr>
            <a:picLocks noChangeAspect="1" noChangeArrowheads="1"/>
          </p:cNvPicPr>
          <p:nvPr>
            <p:custDataLst>
              <p:tags r:id="rId14"/>
            </p:custDataLst>
          </p:nvPr>
        </p:nvPicPr>
        <p:blipFill>
          <a:blip r:embed="rId26" cstate="email"/>
          <a:srcRect/>
          <a:stretch>
            <a:fillRect/>
          </a:stretch>
        </p:blipFill>
        <p:spPr bwMode="auto">
          <a:xfrm>
            <a:off x="9242223" y="5932547"/>
            <a:ext cx="281314" cy="266700"/>
          </a:xfrm>
          <a:prstGeom prst="rect">
            <a:avLst/>
          </a:prstGeom>
          <a:noFill/>
        </p:spPr>
      </p:pic>
      <p:pic>
        <p:nvPicPr>
          <p:cNvPr id="20" name="Image 22" descr="Picto_Slideshare.gif">
            <a:hlinkClick r:id="rId27"/>
          </p:cNvPr>
          <p:cNvPicPr preferRelativeResize="0">
            <a:picLocks/>
          </p:cNvPicPr>
          <p:nvPr>
            <p:custDataLst>
              <p:tags r:id="rId15"/>
            </p:custDataLst>
          </p:nvPr>
        </p:nvPicPr>
        <p:blipFill>
          <a:blip r:embed="rId28" cstate="email"/>
          <a:srcRect l="4793" t="6316" r="5718" b="7969"/>
          <a:stretch>
            <a:fillRect/>
          </a:stretch>
        </p:blipFill>
        <p:spPr>
          <a:xfrm>
            <a:off x="8613170" y="5932551"/>
            <a:ext cx="233362"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940" r:id="rId1"/>
    <p:sldLayoutId id="2147483945" r:id="rId2"/>
    <p:sldLayoutId id="2147483961" r:id="rId3"/>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559106"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p14="http://schemas.microsoft.com/office/powerpoint/2010/main" xmlns="" val="1183963395"/>
      </p:ext>
    </p:extLst>
  </p:cSld>
  <p:clrMap bg1="lt1" tx1="dk1" bg2="lt2" tx2="dk2" accent1="accent1" accent2="accent2" accent3="accent3" accent4="accent4" accent5="accent5" accent6="accent6" hlink="hlink" folHlink="folHlink"/>
  <p:sldLayoutIdLst>
    <p:sldLayoutId id="2147484142" r:id="rId1"/>
    <p:sldLayoutId id="2147484143" r:id="rId2"/>
    <p:sldLayoutId id="2147484144" r:id="rId3"/>
    <p:sldLayoutId id="2147484146" r:id="rId4"/>
    <p:sldLayoutId id="2147484147" r:id="rId5"/>
    <p:sldLayoutId id="2147484148"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6627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7753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8880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0109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1235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2361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05" r:id="rId1"/>
    <p:sldLayoutId id="2147484206" r:id="rId2"/>
    <p:sldLayoutId id="2147484207" r:id="rId3"/>
    <p:sldLayoutId id="2147484208" r:id="rId4"/>
    <p:sldLayoutId id="2147484209" r:id="rId5"/>
    <p:sldLayoutId id="2147484210" r:id="rId6"/>
    <p:sldLayoutId id="2147484211" r:id="rId7"/>
    <p:sldLayoutId id="2147484212" r:id="rId8"/>
    <p:sldLayoutId id="2147484213" r:id="rId9"/>
    <p:sldLayoutId id="2147484214"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3488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646146"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p14="http://schemas.microsoft.com/office/powerpoint/2010/main" xmlns="" val="1183963395"/>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1" r:id="rId4"/>
    <p:sldLayoutId id="2147484232" r:id="rId5"/>
    <p:sldLayoutId id="2147484233"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5331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29178" name="think-cell Slide" r:id="rId5" imgW="360" imgH="360" progId="">
              <p:embed/>
            </p:oleObj>
          </a:graphicData>
        </a:graphic>
      </p:graphicFrame>
    </p:spTree>
  </p:cSld>
  <p:clrMap bg1="lt1" tx1="dk1" bg2="lt2" tx2="dk2" accent1="accent1" accent2="accent2" accent3="accent3" accent4="accent4" accent5="accent5" accent6="accent6" hlink="hlink" folHlink="folHlink"/>
  <p:sldLayoutIdLst>
    <p:sldLayoutId id="2147483969" r:id="rId1"/>
    <p:sldLayoutId id="2147483957" r:id="rId2"/>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6457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7584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57" r:id="rId1"/>
    <p:sldLayoutId id="2147484258" r:id="rId2"/>
    <p:sldLayoutId id="2147484259" r:id="rId3"/>
    <p:sldLayoutId id="2147484260" r:id="rId4"/>
    <p:sldLayoutId id="2147484261" r:id="rId5"/>
    <p:sldLayoutId id="2147484262" r:id="rId6"/>
    <p:sldLayoutId id="2147484263" r:id="rId7"/>
    <p:sldLayoutId id="2147484264" r:id="rId8"/>
    <p:sldLayoutId id="2147484265" r:id="rId9"/>
    <p:sldLayoutId id="2147484266"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8710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0793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1920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90" r:id="rId1"/>
    <p:sldLayoutId id="2147484291" r:id="rId2"/>
    <p:sldLayoutId id="2147484292" r:id="rId3"/>
    <p:sldLayoutId id="2147484293" r:id="rId4"/>
    <p:sldLayoutId id="2147484294" r:id="rId5"/>
    <p:sldLayoutId id="2147484295" r:id="rId6"/>
    <p:sldLayoutId id="2147484296" r:id="rId7"/>
    <p:sldLayoutId id="2147484297" r:id="rId8"/>
    <p:sldLayoutId id="2147484298" r:id="rId9"/>
    <p:sldLayoutId id="214748429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3046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04" r:id="rId4"/>
    <p:sldLayoutId id="2147484305" r:id="rId5"/>
    <p:sldLayoutId id="2147484306" r:id="rId6"/>
    <p:sldLayoutId id="2147484307" r:id="rId7"/>
    <p:sldLayoutId id="2147484308" r:id="rId8"/>
    <p:sldLayoutId id="2147484309" r:id="rId9"/>
    <p:sldLayoutId id="214748431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841730"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p14="http://schemas.microsoft.com/office/powerpoint/2010/main" xmlns="" val="1183963395"/>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6" r:id="rId4"/>
    <p:sldLayoutId id="2147484317" r:id="rId5"/>
    <p:sldLayoutId id="2147484318"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4889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 id="2147484327" r:id="rId8"/>
    <p:sldLayoutId id="2147484328" r:id="rId9"/>
    <p:sldLayoutId id="214748432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6016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7142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59"/>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8/24/2016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59"/>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Advance Java - SERVLETS.pptx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59"/>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7" r:id="rId16"/>
    <p:sldLayoutId id="2147483988"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8269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9395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90521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91648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86" r:id="rId1"/>
    <p:sldLayoutId id="2147484387" r:id="rId2"/>
    <p:sldLayoutId id="2147484388" r:id="rId3"/>
    <p:sldLayoutId id="2147484389" r:id="rId4"/>
    <p:sldLayoutId id="2147484390" r:id="rId5"/>
    <p:sldLayoutId id="2147484391" r:id="rId6"/>
    <p:sldLayoutId id="2147484392" r:id="rId7"/>
    <p:sldLayoutId id="2147484393" r:id="rId8"/>
    <p:sldLayoutId id="2147484394" r:id="rId9"/>
    <p:sldLayoutId id="2147484395"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92774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93901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 id="2147484412" r:id="rId5"/>
    <p:sldLayoutId id="2147484413" r:id="rId6"/>
    <p:sldLayoutId id="2147484414" r:id="rId7"/>
    <p:sldLayoutId id="2147484415" r:id="rId8"/>
    <p:sldLayoutId id="2147484416" r:id="rId9"/>
    <p:sldLayoutId id="2147484417"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08953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19" r:id="rId1"/>
    <p:sldLayoutId id="2147484420" r:id="rId2"/>
    <p:sldLayoutId id="2147484421" r:id="rId3"/>
    <p:sldLayoutId id="2147484422" r:id="rId4"/>
    <p:sldLayoutId id="2147484423" r:id="rId5"/>
    <p:sldLayoutId id="2147484424" r:id="rId6"/>
    <p:sldLayoutId id="2147484425" r:id="rId7"/>
    <p:sldLayoutId id="2147484426" r:id="rId8"/>
    <p:sldLayoutId id="2147484427" r:id="rId9"/>
    <p:sldLayoutId id="2147484428"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10080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 id="2147484438" r:id="rId9"/>
    <p:sldLayoutId id="214748443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11206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12333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52" r:id="rId1"/>
    <p:sldLayoutId id="2147484453" r:id="rId2"/>
    <p:sldLayoutId id="2147484454" r:id="rId3"/>
    <p:sldLayoutId id="2147484455" r:id="rId4"/>
    <p:sldLayoutId id="2147484456" r:id="rId5"/>
    <p:sldLayoutId id="2147484457" r:id="rId6"/>
    <p:sldLayoutId id="2147484458" r:id="rId7"/>
    <p:sldLayoutId id="2147484459" r:id="rId8"/>
    <p:sldLayoutId id="2147484460" r:id="rId9"/>
    <p:sldLayoutId id="2147484461"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56002" name="think-cell Slide" r:id="rId22" imgW="360" imgH="360" progId="">
              <p:embed/>
            </p:oleObj>
          </a:graphicData>
        </a:graphic>
      </p:graphicFrame>
      <p:sp>
        <p:nvSpPr>
          <p:cNvPr id="2" name="Title Placeholder 1"/>
          <p:cNvSpPr>
            <a:spLocks noGrp="1"/>
          </p:cNvSpPr>
          <p:nvPr>
            <p:ph type="title"/>
            <p:custDataLst>
              <p:tags r:id="rId14"/>
            </p:custDataLst>
          </p:nvPr>
        </p:nvSpPr>
        <p:spPr>
          <a:xfrm>
            <a:off x="7"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8"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7"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8"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5"/>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8"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25133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63" r:id="rId1"/>
    <p:sldLayoutId id="2147484464" r:id="rId2"/>
    <p:sldLayoutId id="2147484465" r:id="rId3"/>
    <p:sldLayoutId id="2147484466" r:id="rId4"/>
    <p:sldLayoutId id="2147484467" r:id="rId5"/>
    <p:sldLayoutId id="2147484468" r:id="rId6"/>
    <p:sldLayoutId id="2147484469" r:id="rId7"/>
    <p:sldLayoutId id="2147484470" r:id="rId8"/>
    <p:sldLayoutId id="2147484471" r:id="rId9"/>
    <p:sldLayoutId id="2147484472"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26259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74" r:id="rId1"/>
    <p:sldLayoutId id="2147484475" r:id="rId2"/>
    <p:sldLayoutId id="2147484476" r:id="rId3"/>
    <p:sldLayoutId id="2147484477" r:id="rId4"/>
    <p:sldLayoutId id="2147484478" r:id="rId5"/>
    <p:sldLayoutId id="2147484479" r:id="rId6"/>
    <p:sldLayoutId id="2147484480" r:id="rId7"/>
    <p:sldLayoutId id="2147484481" r:id="rId8"/>
    <p:sldLayoutId id="2147484482" r:id="rId9"/>
    <p:sldLayoutId id="2147484483"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8/24/2016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Core_Java_Java_Bean_POJO_v1.1_Re-Design_20160125_RS.pptx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64194" name="think-cell Slide" r:id="rId22" imgW="360" imgH="360" progId="">
              <p:embed/>
            </p:oleObj>
          </a:graphicData>
        </a:graphic>
      </p:graphicFrame>
      <p:sp>
        <p:nvSpPr>
          <p:cNvPr id="2" name="Title Placeholder 1"/>
          <p:cNvSpPr>
            <a:spLocks noGrp="1"/>
          </p:cNvSpPr>
          <p:nvPr>
            <p:ph type="title"/>
            <p:custDataLst>
              <p:tags r:id="rId14"/>
            </p:custDataLst>
          </p:nvPr>
        </p:nvSpPr>
        <p:spPr>
          <a:xfrm>
            <a:off x="5"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6"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5"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6"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4"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370690" name="think-cell Slide" r:id="rId17" imgW="360" imgH="360" progId="">
              <p:embed/>
            </p:oleObj>
          </a:graphicData>
        </a:graphic>
      </p:graphicFrame>
      <p:sp>
        <p:nvSpPr>
          <p:cNvPr id="2" name="Title Placeholder 1"/>
          <p:cNvSpPr>
            <a:spLocks noGrp="1"/>
          </p:cNvSpPr>
          <p:nvPr>
            <p:ph type="title"/>
            <p:custDataLst>
              <p:tags r:id="rId10"/>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1"/>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2"/>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3"/>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4"/>
            </p:custDataLst>
          </p:nvPr>
        </p:nvPicPr>
        <p:blipFill>
          <a:blip r:embed="rId18"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5"/>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6"/>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p14="http://schemas.microsoft.com/office/powerpoint/2010/main" xmlns="" val="1183963395"/>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8605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559.xml"/><Relationship Id="rId2" Type="http://schemas.openxmlformats.org/officeDocument/2006/relationships/tags" Target="../tags/tag1558.xml"/><Relationship Id="rId1" Type="http://schemas.openxmlformats.org/officeDocument/2006/relationships/vmlDrawing" Target="../drawings/vmlDrawing400.vml"/><Relationship Id="rId6" Type="http://schemas.openxmlformats.org/officeDocument/2006/relationships/oleObject" Target="../embeddings/oleObject420.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1.xml"/><Relationship Id="rId1" Type="http://schemas.openxmlformats.org/officeDocument/2006/relationships/vmlDrawing" Target="../drawings/vmlDrawing401.vml"/><Relationship Id="rId4" Type="http://schemas.openxmlformats.org/officeDocument/2006/relationships/oleObject" Target="../embeddings/oleObject421.bin"/></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xml"/><Relationship Id="rId16" Type="http://schemas.openxmlformats.org/officeDocument/2006/relationships/diagramColors" Target="../diagrams/colors3.xml"/><Relationship Id="rId1" Type="http://schemas.openxmlformats.org/officeDocument/2006/relationships/slideLayout" Target="../slideLayouts/slideLayout4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0.jpe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nvGraphicFramePr>
        <p:xfrm>
          <a:off x="1" y="0"/>
          <a:ext cx="158750" cy="158750"/>
        </p:xfrm>
        <a:graphic>
          <a:graphicData uri="http://schemas.openxmlformats.org/presentationml/2006/ole">
            <p:oleObj spid="_x0000_s75934" name="think-cell Slide" r:id="rId6" imgW="360" imgH="360" progId="">
              <p:embed/>
            </p:oleObj>
          </a:graphicData>
        </a:graphic>
      </p:graphicFrame>
      <p:sp>
        <p:nvSpPr>
          <p:cNvPr id="10" name="Title 9"/>
          <p:cNvSpPr>
            <a:spLocks noGrp="1"/>
          </p:cNvSpPr>
          <p:nvPr>
            <p:ph type="ctrTitle"/>
            <p:custDataLst>
              <p:tags r:id="rId2"/>
            </p:custDataLst>
          </p:nvPr>
        </p:nvSpPr>
        <p:spPr>
          <a:xfrm>
            <a:off x="1" y="2256613"/>
            <a:ext cx="7233313" cy="2261632"/>
          </a:xfrm>
        </p:spPr>
        <p:txBody>
          <a:bodyPr/>
          <a:lstStyle/>
          <a:p>
            <a:r>
              <a:rPr lang="en-US" dirty="0" smtClean="0"/>
              <a:t>AWS – Cloud Front</a:t>
            </a:r>
            <a:endParaRPr lang="en-US" dirty="0"/>
          </a:p>
        </p:txBody>
      </p:sp>
      <p:sp>
        <p:nvSpPr>
          <p:cNvPr id="13" name="Subtitle 12"/>
          <p:cNvSpPr>
            <a:spLocks noGrp="1"/>
          </p:cNvSpPr>
          <p:nvPr>
            <p:ph type="subTitle" idx="1"/>
            <p:custDataLst>
              <p:tags r:id="rId3"/>
            </p:custDataLst>
          </p:nvPr>
        </p:nvSpPr>
        <p:spPr/>
        <p:txBody>
          <a:bodyPr/>
          <a:lstStyle/>
          <a:p>
            <a:endParaRPr lang="en-US" dirty="0" smtClean="0"/>
          </a:p>
          <a:p>
            <a:r>
              <a:rPr lang="en-US" dirty="0" smtClean="0"/>
              <a:t>July 2016</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569913" defTabSz="914400"/>
            <a:r>
              <a:rPr lang="en-US" dirty="0">
                <a:solidFill>
                  <a:srgbClr val="1F497D">
                    <a:lumMod val="50000"/>
                  </a:srgbClr>
                </a:solidFill>
              </a:rPr>
              <a:t>Introduction to AWS Cloud Front</a:t>
            </a:r>
          </a:p>
        </p:txBody>
      </p:sp>
      <p:pic>
        <p:nvPicPr>
          <p:cNvPr id="1293313" name="Picture 1"/>
          <p:cNvPicPr>
            <a:picLocks noChangeAspect="1" noChangeArrowheads="1"/>
          </p:cNvPicPr>
          <p:nvPr/>
        </p:nvPicPr>
        <p:blipFill>
          <a:blip r:embed="rId3" cstate="print"/>
          <a:srcRect/>
          <a:stretch>
            <a:fillRect/>
          </a:stretch>
        </p:blipFill>
        <p:spPr bwMode="auto">
          <a:xfrm>
            <a:off x="3518704" y="1631777"/>
            <a:ext cx="2199190" cy="20223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p:cNvSpPr>
            <a:spLocks noGrp="1"/>
          </p:cNvSpPr>
          <p:nvPr>
            <p:ph type="title"/>
          </p:nvPr>
        </p:nvSpPr>
        <p:spPr>
          <a:prstGeom prst="rect">
            <a:avLst/>
          </a:prstGeom>
        </p:spPr>
        <p:txBody>
          <a:bodyPr/>
          <a:lstStyle/>
          <a:p>
            <a:pPr lvl="0" defTabSz="914400">
              <a:spcBef>
                <a:spcPts val="0"/>
              </a:spcBef>
            </a:pPr>
            <a:r>
              <a:rPr lang="en-US" sz="3600" kern="0" dirty="0" smtClean="0">
                <a:solidFill>
                  <a:schemeClr val="accent5"/>
                </a:solidFill>
                <a:latin typeface="Arial Narrow" pitchFamily="34" charset="0"/>
              </a:rPr>
              <a:t>Introduction to AWS Cloud Front</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5" name="Content Placeholder 4"/>
          <p:cNvSpPr>
            <a:spLocks noGrp="1"/>
          </p:cNvSpPr>
          <p:nvPr>
            <p:ph idx="1"/>
          </p:nvPr>
        </p:nvSpPr>
        <p:spPr>
          <a:xfrm>
            <a:off x="323394" y="1501977"/>
            <a:ext cx="9261933" cy="4505284"/>
          </a:xfrm>
        </p:spPr>
        <p:txBody>
          <a:bodyPr/>
          <a:lstStyle/>
          <a:p>
            <a:r>
              <a:rPr lang="en-US" sz="2400" dirty="0" smtClean="0"/>
              <a:t>Handle the traffic effectively.</a:t>
            </a:r>
          </a:p>
          <a:p>
            <a:r>
              <a:rPr lang="en-US" sz="2400" dirty="0" smtClean="0"/>
              <a:t>Simple.</a:t>
            </a:r>
          </a:p>
          <a:p>
            <a:r>
              <a:rPr lang="en-US" sz="2400" dirty="0" smtClean="0"/>
              <a:t>Cost effective way to improve performance.</a:t>
            </a:r>
          </a:p>
          <a:p>
            <a:r>
              <a:rPr lang="en-US" sz="2400" dirty="0" smtClean="0"/>
              <a:t>Reliability</a:t>
            </a:r>
          </a:p>
          <a:p>
            <a:r>
              <a:rPr lang="en-US" sz="2400" dirty="0" smtClean="0"/>
              <a:t>Global reach of entire website for static content and dynamic content.</a:t>
            </a:r>
          </a:p>
          <a:p>
            <a:r>
              <a:rPr lang="en-US" sz="2400" dirty="0" smtClean="0"/>
              <a:t>Live and on-demand streaming.</a:t>
            </a:r>
          </a:p>
          <a:p>
            <a:r>
              <a:rPr lang="en-US" sz="2400" dirty="0" smtClean="0"/>
              <a:t>You can store original versions of your files on one or more </a:t>
            </a:r>
            <a:r>
              <a:rPr lang="en-US" sz="2400" dirty="0" err="1" smtClean="0"/>
              <a:t>orgin</a:t>
            </a:r>
            <a:r>
              <a:rPr lang="en-US" sz="2400" dirty="0" smtClean="0"/>
              <a:t> servers.	</a:t>
            </a:r>
          </a:p>
          <a:p>
            <a:endParaRPr lang="en-US" sz="2400" dirty="0" smtClean="0"/>
          </a:p>
          <a:p>
            <a:endParaRPr lang="en-US" sz="2400" dirty="0"/>
          </a:p>
        </p:txBody>
      </p:sp>
    </p:spTree>
    <p:extLst>
      <p:ext uri="{BB962C8B-B14F-4D97-AF65-F5344CB8AC3E}">
        <p14:creationId xmlns="" xmlns:p14="http://schemas.microsoft.com/office/powerpoint/2010/main" val="41475427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4" y="0"/>
            <a:ext cx="8229600" cy="980728"/>
          </a:xfrm>
          <a:prstGeom prst="rect">
            <a:avLst/>
          </a:prstGeom>
        </p:spPr>
        <p:txBody>
          <a:bodyPr/>
          <a:lstStyle/>
          <a:p>
            <a:pPr defTabSz="914400">
              <a:spcBef>
                <a:spcPts val="0"/>
              </a:spcBef>
            </a:pPr>
            <a:r>
              <a:rPr lang="en-US" sz="3600" kern="0" dirty="0" smtClean="0">
                <a:solidFill>
                  <a:schemeClr val="accent5"/>
                </a:solidFill>
                <a:latin typeface="Arial Narrow" pitchFamily="34" charset="0"/>
              </a:rPr>
              <a:t>Introduction to AWS Cloud Front</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pic>
        <p:nvPicPr>
          <p:cNvPr id="1291265" name="Picture 1"/>
          <p:cNvPicPr>
            <a:picLocks noChangeAspect="1" noChangeArrowheads="1"/>
          </p:cNvPicPr>
          <p:nvPr/>
        </p:nvPicPr>
        <p:blipFill>
          <a:blip r:embed="rId2" cstate="print"/>
          <a:srcRect/>
          <a:stretch>
            <a:fillRect/>
          </a:stretch>
        </p:blipFill>
        <p:spPr bwMode="auto">
          <a:xfrm>
            <a:off x="2276414" y="4408825"/>
            <a:ext cx="3846593" cy="1898594"/>
          </a:xfrm>
          <a:prstGeom prst="rect">
            <a:avLst/>
          </a:prstGeom>
          <a:noFill/>
          <a:ln w="9525">
            <a:noFill/>
            <a:miter lim="800000"/>
            <a:headEnd/>
            <a:tailEnd/>
          </a:ln>
        </p:spPr>
      </p:pic>
      <p:pic>
        <p:nvPicPr>
          <p:cNvPr id="1291266" name="Picture 2"/>
          <p:cNvPicPr>
            <a:picLocks noChangeAspect="1" noChangeArrowheads="1"/>
          </p:cNvPicPr>
          <p:nvPr/>
        </p:nvPicPr>
        <p:blipFill>
          <a:blip r:embed="rId3" cstate="print"/>
          <a:srcRect/>
          <a:stretch>
            <a:fillRect/>
          </a:stretch>
        </p:blipFill>
        <p:spPr bwMode="auto">
          <a:xfrm>
            <a:off x="370389" y="1450125"/>
            <a:ext cx="5689877" cy="2837994"/>
          </a:xfrm>
          <a:prstGeom prst="rect">
            <a:avLst/>
          </a:prstGeom>
          <a:noFill/>
          <a:ln w="9525">
            <a:noFill/>
            <a:miter lim="800000"/>
            <a:headEnd/>
            <a:tailEnd/>
          </a:ln>
        </p:spPr>
      </p:pic>
    </p:spTree>
    <p:extLst>
      <p:ext uri="{BB962C8B-B14F-4D97-AF65-F5344CB8AC3E}">
        <p14:creationId xmlns="" xmlns:p14="http://schemas.microsoft.com/office/powerpoint/2010/main" val="9262985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p:cNvSpPr>
            <a:spLocks noGrp="1"/>
          </p:cNvSpPr>
          <p:nvPr>
            <p:ph type="title"/>
          </p:nvPr>
        </p:nvSpPr>
        <p:spPr>
          <a:prstGeom prst="rect">
            <a:avLst/>
          </a:prstGeom>
        </p:spPr>
        <p:txBody>
          <a:bodyPr/>
          <a:lstStyle/>
          <a:p>
            <a:pPr lvl="0" defTabSz="914400">
              <a:spcBef>
                <a:spcPts val="0"/>
              </a:spcBef>
            </a:pPr>
            <a:r>
              <a:rPr lang="en-US" sz="3600" kern="0" dirty="0" smtClean="0">
                <a:solidFill>
                  <a:schemeClr val="accent5"/>
                </a:solidFill>
                <a:latin typeface="Arial Narrow" pitchFamily="34" charset="0"/>
              </a:rPr>
              <a:t>Introduction to AWS Cloud Front</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5" name="Content Placeholder 4"/>
          <p:cNvSpPr>
            <a:spLocks noGrp="1"/>
          </p:cNvSpPr>
          <p:nvPr>
            <p:ph idx="1"/>
          </p:nvPr>
        </p:nvSpPr>
        <p:spPr>
          <a:xfrm>
            <a:off x="323395" y="1501977"/>
            <a:ext cx="6343624" cy="4505284"/>
          </a:xfrm>
        </p:spPr>
        <p:txBody>
          <a:bodyPr/>
          <a:lstStyle/>
          <a:p>
            <a:r>
              <a:rPr lang="en-US" sz="2400" dirty="0" smtClean="0"/>
              <a:t>Amazon Cloud Front works seamlessly with static content and dynamic web applications running in AWS origins such as</a:t>
            </a:r>
          </a:p>
          <a:p>
            <a:pPr lvl="1"/>
            <a:r>
              <a:rPr lang="en-US" sz="2400" dirty="0" smtClean="0"/>
              <a:t>Amazon EC2</a:t>
            </a:r>
          </a:p>
          <a:p>
            <a:pPr lvl="1"/>
            <a:r>
              <a:rPr lang="en-US" sz="2400" dirty="0" smtClean="0"/>
              <a:t>Elastic Load balancing</a:t>
            </a:r>
          </a:p>
          <a:p>
            <a:pPr lvl="1"/>
            <a:r>
              <a:rPr lang="en-US" sz="2400" dirty="0" smtClean="0"/>
              <a:t>Amazon S3</a:t>
            </a:r>
          </a:p>
          <a:p>
            <a:pPr lvl="1"/>
            <a:r>
              <a:rPr lang="en-US" sz="2400" dirty="0" smtClean="0"/>
              <a:t>Origin running outside of AWS without any custom coding or proprietary configurations.</a:t>
            </a:r>
          </a:p>
          <a:p>
            <a:pPr lvl="1"/>
            <a:endParaRPr lang="en-US" sz="2400" dirty="0"/>
          </a:p>
        </p:txBody>
      </p:sp>
      <p:pic>
        <p:nvPicPr>
          <p:cNvPr id="1289217" name="Picture 1"/>
          <p:cNvPicPr>
            <a:picLocks noChangeAspect="1" noChangeArrowheads="1"/>
          </p:cNvPicPr>
          <p:nvPr/>
        </p:nvPicPr>
        <p:blipFill>
          <a:blip r:embed="rId2" cstate="print"/>
          <a:srcRect/>
          <a:stretch>
            <a:fillRect/>
          </a:stretch>
        </p:blipFill>
        <p:spPr bwMode="auto">
          <a:xfrm>
            <a:off x="7227969" y="2213116"/>
            <a:ext cx="2371725" cy="2200275"/>
          </a:xfrm>
          <a:prstGeom prst="rect">
            <a:avLst/>
          </a:prstGeom>
          <a:noFill/>
          <a:ln w="9525">
            <a:noFill/>
            <a:miter lim="800000"/>
            <a:headEnd/>
            <a:tailEnd/>
          </a:ln>
        </p:spPr>
      </p:pic>
    </p:spTree>
    <p:extLst>
      <p:ext uri="{BB962C8B-B14F-4D97-AF65-F5344CB8AC3E}">
        <p14:creationId xmlns="" xmlns:p14="http://schemas.microsoft.com/office/powerpoint/2010/main" val="41475427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p:cNvSpPr>
            <a:spLocks noGrp="1"/>
          </p:cNvSpPr>
          <p:nvPr>
            <p:ph type="title"/>
          </p:nvPr>
        </p:nvSpPr>
        <p:spPr>
          <a:prstGeom prst="rect">
            <a:avLst/>
          </a:prstGeom>
        </p:spPr>
        <p:txBody>
          <a:bodyPr/>
          <a:lstStyle/>
          <a:p>
            <a:pPr lvl="0" defTabSz="914400">
              <a:spcBef>
                <a:spcPts val="0"/>
              </a:spcBef>
            </a:pPr>
            <a:r>
              <a:rPr lang="en-US" sz="3600" kern="0" dirty="0" smtClean="0">
                <a:solidFill>
                  <a:schemeClr val="accent5"/>
                </a:solidFill>
                <a:latin typeface="Arial Narrow" pitchFamily="34" charset="0"/>
              </a:rPr>
              <a:t>Introduction to AWS Cloud Front</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5" name="Content Placeholder 4"/>
          <p:cNvSpPr>
            <a:spLocks noGrp="1"/>
          </p:cNvSpPr>
          <p:nvPr>
            <p:ph idx="1"/>
          </p:nvPr>
        </p:nvSpPr>
        <p:spPr>
          <a:xfrm>
            <a:off x="323394" y="1501977"/>
            <a:ext cx="5579695" cy="4505284"/>
          </a:xfrm>
        </p:spPr>
        <p:txBody>
          <a:bodyPr/>
          <a:lstStyle/>
          <a:p>
            <a:r>
              <a:rPr lang="en-US" sz="2400" dirty="0" smtClean="0"/>
              <a:t>To help ensure that information is accessed only by authorized persons.</a:t>
            </a:r>
          </a:p>
          <a:p>
            <a:r>
              <a:rPr lang="en-US" sz="2400" dirty="0" smtClean="0"/>
              <a:t>Content changes frequently such as shopping cart:</a:t>
            </a:r>
          </a:p>
          <a:p>
            <a:pPr lvl="1"/>
            <a:r>
              <a:rPr lang="en-US" sz="2400" dirty="0" smtClean="0"/>
              <a:t>Amazon Cloud Front supports HTTP methods such as </a:t>
            </a:r>
          </a:p>
          <a:p>
            <a:pPr lvl="2"/>
            <a:r>
              <a:rPr lang="en-US" sz="2400" dirty="0" smtClean="0"/>
              <a:t>POST</a:t>
            </a:r>
          </a:p>
          <a:p>
            <a:pPr lvl="2"/>
            <a:r>
              <a:rPr lang="en-US" sz="2400" dirty="0" smtClean="0"/>
              <a:t>PUT</a:t>
            </a:r>
          </a:p>
          <a:p>
            <a:pPr lvl="2"/>
            <a:r>
              <a:rPr lang="en-US" sz="2400" dirty="0" smtClean="0"/>
              <a:t>DELETE</a:t>
            </a:r>
          </a:p>
          <a:p>
            <a:pPr lvl="2"/>
            <a:r>
              <a:rPr lang="en-US" sz="2400" dirty="0" smtClean="0"/>
              <a:t>OPTIONS</a:t>
            </a:r>
          </a:p>
          <a:p>
            <a:pPr lvl="2"/>
            <a:r>
              <a:rPr lang="en-US" sz="2400" dirty="0" smtClean="0"/>
              <a:t>PATCH</a:t>
            </a:r>
            <a:endParaRPr lang="en-US" sz="2400" dirty="0"/>
          </a:p>
        </p:txBody>
      </p:sp>
      <p:pic>
        <p:nvPicPr>
          <p:cNvPr id="1288193" name="Picture 1"/>
          <p:cNvPicPr>
            <a:picLocks noChangeAspect="1" noChangeArrowheads="1"/>
          </p:cNvPicPr>
          <p:nvPr/>
        </p:nvPicPr>
        <p:blipFill>
          <a:blip r:embed="rId3" cstate="print"/>
          <a:srcRect/>
          <a:stretch>
            <a:fillRect/>
          </a:stretch>
        </p:blipFill>
        <p:spPr bwMode="auto">
          <a:xfrm>
            <a:off x="7042773" y="1676702"/>
            <a:ext cx="2371725" cy="2486025"/>
          </a:xfrm>
          <a:prstGeom prst="rect">
            <a:avLst/>
          </a:prstGeom>
          <a:noFill/>
          <a:ln w="9525">
            <a:noFill/>
            <a:miter lim="800000"/>
            <a:headEnd/>
            <a:tailEnd/>
          </a:ln>
        </p:spPr>
      </p:pic>
    </p:spTree>
    <p:extLst>
      <p:ext uri="{BB962C8B-B14F-4D97-AF65-F5344CB8AC3E}">
        <p14:creationId xmlns="" xmlns:p14="http://schemas.microsoft.com/office/powerpoint/2010/main" val="41475427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p:cNvSpPr>
            <a:spLocks noGrp="1"/>
          </p:cNvSpPr>
          <p:nvPr>
            <p:ph type="title"/>
          </p:nvPr>
        </p:nvSpPr>
        <p:spPr>
          <a:prstGeom prst="rect">
            <a:avLst/>
          </a:prstGeom>
        </p:spPr>
        <p:txBody>
          <a:bodyPr/>
          <a:lstStyle/>
          <a:p>
            <a:pPr lvl="0" defTabSz="914400">
              <a:spcBef>
                <a:spcPts val="0"/>
              </a:spcBef>
            </a:pPr>
            <a:r>
              <a:rPr lang="en-US" sz="3600" kern="0" dirty="0" smtClean="0">
                <a:solidFill>
                  <a:schemeClr val="accent5"/>
                </a:solidFill>
                <a:latin typeface="Arial Narrow" pitchFamily="34" charset="0"/>
              </a:rPr>
              <a:t>Introduction to AWS Cloud Front</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pic>
        <p:nvPicPr>
          <p:cNvPr id="1286145" name="Picture 1"/>
          <p:cNvPicPr>
            <a:picLocks noGrp="1" noChangeAspect="1" noChangeArrowheads="1"/>
          </p:cNvPicPr>
          <p:nvPr>
            <p:ph idx="1"/>
          </p:nvPr>
        </p:nvPicPr>
        <p:blipFill>
          <a:blip r:embed="rId3" cstate="print"/>
          <a:srcRect/>
          <a:stretch>
            <a:fillRect/>
          </a:stretch>
        </p:blipFill>
        <p:spPr bwMode="auto">
          <a:xfrm>
            <a:off x="798653" y="1501775"/>
            <a:ext cx="7084695" cy="4505325"/>
          </a:xfrm>
          <a:prstGeom prst="rect">
            <a:avLst/>
          </a:prstGeom>
          <a:noFill/>
          <a:ln w="9525">
            <a:noFill/>
            <a:miter lim="800000"/>
            <a:headEnd/>
            <a:tailEnd/>
          </a:ln>
        </p:spPr>
      </p:pic>
    </p:spTree>
    <p:extLst>
      <p:ext uri="{BB962C8B-B14F-4D97-AF65-F5344CB8AC3E}">
        <p14:creationId xmlns="" xmlns:p14="http://schemas.microsoft.com/office/powerpoint/2010/main" val="41475427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p:cNvSpPr>
            <a:spLocks noGrp="1"/>
          </p:cNvSpPr>
          <p:nvPr>
            <p:ph type="title"/>
          </p:nvPr>
        </p:nvSpPr>
        <p:spPr>
          <a:prstGeom prst="rect">
            <a:avLst/>
          </a:prstGeom>
        </p:spPr>
        <p:txBody>
          <a:bodyPr/>
          <a:lstStyle/>
          <a:p>
            <a:pPr lvl="0" defTabSz="914400">
              <a:spcBef>
                <a:spcPts val="0"/>
              </a:spcBef>
            </a:pPr>
            <a:r>
              <a:rPr lang="en-US" sz="3600" kern="0" dirty="0" smtClean="0">
                <a:solidFill>
                  <a:schemeClr val="accent5"/>
                </a:solidFill>
                <a:latin typeface="Arial Narrow" pitchFamily="34" charset="0"/>
              </a:rPr>
              <a:t>Security</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7" name="Content Placeholder 4"/>
          <p:cNvSpPr>
            <a:spLocks noGrp="1"/>
          </p:cNvSpPr>
          <p:nvPr>
            <p:ph idx="1"/>
          </p:nvPr>
        </p:nvSpPr>
        <p:spPr>
          <a:xfrm>
            <a:off x="323394" y="1501977"/>
            <a:ext cx="5579695" cy="4505284"/>
          </a:xfrm>
        </p:spPr>
        <p:txBody>
          <a:bodyPr/>
          <a:lstStyle/>
          <a:p>
            <a:r>
              <a:rPr lang="en-US" sz="2400" dirty="0" smtClean="0"/>
              <a:t>Monitoring</a:t>
            </a:r>
            <a:r>
              <a:rPr lang="en-US" sz="2400" dirty="0"/>
              <a:t> </a:t>
            </a:r>
            <a:r>
              <a:rPr lang="en-US" sz="2400" dirty="0" smtClean="0"/>
              <a:t>and alarms via Cloud Watch.</a:t>
            </a:r>
          </a:p>
          <a:p>
            <a:r>
              <a:rPr lang="en-US" sz="2400" dirty="0" smtClean="0"/>
              <a:t>Amazon Cloud Front edge locations can look at the value of the User Agent header to detect the device type of all the incoming requests.</a:t>
            </a:r>
          </a:p>
          <a:p>
            <a:r>
              <a:rPr lang="en-US" sz="2400" dirty="0" smtClean="0"/>
              <a:t>Origin Server can use the device information to generate different versions of content.</a:t>
            </a:r>
          </a:p>
          <a:p>
            <a:r>
              <a:rPr lang="en-US" sz="2400" dirty="0" smtClean="0"/>
              <a:t> </a:t>
            </a:r>
          </a:p>
          <a:p>
            <a:endParaRPr lang="en-US" sz="2400" dirty="0" smtClean="0"/>
          </a:p>
        </p:txBody>
      </p:sp>
      <p:pic>
        <p:nvPicPr>
          <p:cNvPr id="1284097" name="Picture 1"/>
          <p:cNvPicPr>
            <a:picLocks noChangeAspect="1" noChangeArrowheads="1"/>
          </p:cNvPicPr>
          <p:nvPr/>
        </p:nvPicPr>
        <p:blipFill>
          <a:blip r:embed="rId3" cstate="print"/>
          <a:srcRect/>
          <a:stretch>
            <a:fillRect/>
          </a:stretch>
        </p:blipFill>
        <p:spPr bwMode="auto">
          <a:xfrm>
            <a:off x="6093549" y="1770934"/>
            <a:ext cx="3476776" cy="3780160"/>
          </a:xfrm>
          <a:prstGeom prst="rect">
            <a:avLst/>
          </a:prstGeom>
          <a:noFill/>
          <a:ln w="9525">
            <a:noFill/>
            <a:miter lim="800000"/>
            <a:headEnd/>
            <a:tailEnd/>
          </a:ln>
        </p:spPr>
      </p:pic>
    </p:spTree>
    <p:extLst>
      <p:ext uri="{BB962C8B-B14F-4D97-AF65-F5344CB8AC3E}">
        <p14:creationId xmlns="" xmlns:p14="http://schemas.microsoft.com/office/powerpoint/2010/main" val="41475427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p:cNvSpPr>
            <a:spLocks noGrp="1"/>
          </p:cNvSpPr>
          <p:nvPr>
            <p:ph type="title"/>
          </p:nvPr>
        </p:nvSpPr>
        <p:spPr>
          <a:prstGeom prst="rect">
            <a:avLst/>
          </a:prstGeom>
        </p:spPr>
        <p:txBody>
          <a:bodyPr/>
          <a:lstStyle/>
          <a:p>
            <a:pPr lvl="0" defTabSz="914400">
              <a:spcBef>
                <a:spcPts val="0"/>
              </a:spcBef>
            </a:pPr>
            <a:r>
              <a:rPr lang="en-US" sz="3600" kern="0" dirty="0" smtClean="0">
                <a:solidFill>
                  <a:schemeClr val="accent5"/>
                </a:solidFill>
                <a:latin typeface="Arial Narrow" pitchFamily="34" charset="0"/>
              </a:rPr>
              <a:t>Geo - Targeting</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7" name="Content Placeholder 4"/>
          <p:cNvSpPr>
            <a:spLocks noGrp="1"/>
          </p:cNvSpPr>
          <p:nvPr>
            <p:ph idx="1"/>
          </p:nvPr>
        </p:nvSpPr>
        <p:spPr>
          <a:xfrm>
            <a:off x="323394" y="1501977"/>
            <a:ext cx="9261933" cy="4505284"/>
          </a:xfrm>
        </p:spPr>
        <p:txBody>
          <a:bodyPr/>
          <a:lstStyle/>
          <a:p>
            <a:r>
              <a:rPr lang="en-US" sz="2400" dirty="0" smtClean="0"/>
              <a:t>Amazon CloudFront can detect the country where end users are accessing your content from.</a:t>
            </a:r>
          </a:p>
          <a:p>
            <a:r>
              <a:rPr lang="en-US" sz="2400" dirty="0" smtClean="0"/>
              <a:t>It can pass the information about the country to your custom origin server.</a:t>
            </a:r>
          </a:p>
          <a:p>
            <a:r>
              <a:rPr lang="en-US" sz="2400" dirty="0" smtClean="0"/>
              <a:t>Origin Server can generate different versions of the content for users in different countries.</a:t>
            </a:r>
          </a:p>
          <a:p>
            <a:endParaRPr lang="en-US" sz="2400" dirty="0"/>
          </a:p>
        </p:txBody>
      </p:sp>
    </p:spTree>
    <p:extLst>
      <p:ext uri="{BB962C8B-B14F-4D97-AF65-F5344CB8AC3E}">
        <p14:creationId xmlns="" xmlns:p14="http://schemas.microsoft.com/office/powerpoint/2010/main" val="41475427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p:cNvSpPr>
            <a:spLocks noGrp="1"/>
          </p:cNvSpPr>
          <p:nvPr>
            <p:ph type="title"/>
          </p:nvPr>
        </p:nvSpPr>
        <p:spPr>
          <a:prstGeom prst="rect">
            <a:avLst/>
          </a:prstGeom>
        </p:spPr>
        <p:txBody>
          <a:bodyPr/>
          <a:lstStyle/>
          <a:p>
            <a:pPr lvl="0" defTabSz="914400">
              <a:spcBef>
                <a:spcPts val="0"/>
              </a:spcBef>
            </a:pPr>
            <a:r>
              <a:rPr lang="en-US" sz="3600" kern="0" dirty="0" smtClean="0">
                <a:solidFill>
                  <a:schemeClr val="accent5"/>
                </a:solidFill>
                <a:latin typeface="Arial Narrow" pitchFamily="34" charset="0"/>
              </a:rPr>
              <a:t>Benefits</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7" name="Content Placeholder 4"/>
          <p:cNvSpPr>
            <a:spLocks noGrp="1"/>
          </p:cNvSpPr>
          <p:nvPr>
            <p:ph idx="1"/>
          </p:nvPr>
        </p:nvSpPr>
        <p:spPr>
          <a:xfrm>
            <a:off x="323394" y="1501977"/>
            <a:ext cx="9261933" cy="4505284"/>
          </a:xfrm>
        </p:spPr>
        <p:txBody>
          <a:bodyPr/>
          <a:lstStyle/>
          <a:p>
            <a:r>
              <a:rPr lang="en-US" sz="2400" dirty="0" smtClean="0"/>
              <a:t>Easy self service way to distribute content to end users with low latency and high data transfer speeds.</a:t>
            </a:r>
          </a:p>
          <a:p>
            <a:r>
              <a:rPr lang="en-US" sz="2400" dirty="0" smtClean="0"/>
              <a:t>Used to stream media to viewers across the globe.</a:t>
            </a:r>
          </a:p>
          <a:p>
            <a:r>
              <a:rPr lang="en-US" sz="2400" dirty="0" smtClean="0"/>
              <a:t>Supports detailed cache statistics reports.</a:t>
            </a:r>
          </a:p>
          <a:p>
            <a:r>
              <a:rPr lang="en-US" sz="2400" dirty="0" smtClean="0"/>
              <a:t>Monitoring CloudFront usage</a:t>
            </a:r>
          </a:p>
          <a:p>
            <a:r>
              <a:rPr lang="en-US" sz="2400" dirty="0" smtClean="0"/>
              <a:t>Getting a list of your most popular objects and setting near real-time alarms  on operational metrics.</a:t>
            </a:r>
            <a:endParaRPr lang="en-US" sz="2400" dirty="0"/>
          </a:p>
        </p:txBody>
      </p:sp>
    </p:spTree>
    <p:extLst>
      <p:ext uri="{BB962C8B-B14F-4D97-AF65-F5344CB8AC3E}">
        <p14:creationId xmlns="" xmlns:p14="http://schemas.microsoft.com/office/powerpoint/2010/main" val="41475427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kern="0" dirty="0" smtClean="0">
                <a:solidFill>
                  <a:schemeClr val="accent5"/>
                </a:solidFill>
                <a:latin typeface="Arial Narrow" pitchFamily="34" charset="0"/>
              </a:rPr>
              <a:t>Users of AWS</a:t>
            </a:r>
            <a:endParaRPr lang="en-US" b="1" dirty="0"/>
          </a:p>
        </p:txBody>
      </p:sp>
      <p:sp>
        <p:nvSpPr>
          <p:cNvPr id="7" name="Content Placeholder 4"/>
          <p:cNvSpPr>
            <a:spLocks noGrp="1"/>
          </p:cNvSpPr>
          <p:nvPr>
            <p:ph idx="1"/>
          </p:nvPr>
        </p:nvSpPr>
        <p:spPr>
          <a:xfrm>
            <a:off x="740082" y="1085282"/>
            <a:ext cx="8728009" cy="5188190"/>
          </a:xfrm>
        </p:spPr>
        <p:txBody>
          <a:bodyPr/>
          <a:lstStyle/>
          <a:p>
            <a:r>
              <a:rPr lang="en-US" sz="2400" dirty="0" smtClean="0"/>
              <a:t>Business</a:t>
            </a:r>
          </a:p>
          <a:p>
            <a:r>
              <a:rPr lang="en-US" sz="2400" dirty="0" smtClean="0"/>
              <a:t>Web application Developers </a:t>
            </a:r>
          </a:p>
          <a:p>
            <a:r>
              <a:rPr lang="en-US" sz="2400" dirty="0" smtClean="0"/>
              <a:t>Cost effective way to distribute content with low latency</a:t>
            </a:r>
          </a:p>
          <a:p>
            <a:r>
              <a:rPr lang="en-US" sz="2400" dirty="0" smtClean="0"/>
              <a:t>High data transfer speeds are using it.</a:t>
            </a:r>
          </a:p>
          <a:p>
            <a:r>
              <a:rPr lang="en-US" sz="2400" dirty="0" smtClean="0"/>
              <a:t>Example:</a:t>
            </a:r>
          </a:p>
          <a:p>
            <a:pPr lvl="1"/>
            <a:r>
              <a:rPr lang="en-US" sz="2400" dirty="0" smtClean="0"/>
              <a:t>E-commerce</a:t>
            </a:r>
          </a:p>
          <a:p>
            <a:pPr lvl="1"/>
            <a:r>
              <a:rPr lang="en-US" sz="2400" dirty="0" smtClean="0"/>
              <a:t>Travel web applications</a:t>
            </a:r>
          </a:p>
          <a:p>
            <a:pPr lvl="1"/>
            <a:r>
              <a:rPr lang="en-US" sz="2400" dirty="0" smtClean="0"/>
              <a:t>Fast discovery of products via search and browse.</a:t>
            </a:r>
          </a:p>
          <a:p>
            <a:pPr lvl="1"/>
            <a:r>
              <a:rPr lang="en-US" sz="2400" dirty="0" smtClean="0"/>
              <a:t>Site performance often translates directly into revenue and end user loyalty.</a:t>
            </a:r>
          </a:p>
          <a:p>
            <a:pPr lvl="1"/>
            <a:r>
              <a:rPr lang="en-US" sz="2400" dirty="0" smtClean="0"/>
              <a:t>Media and entertainment area.</a:t>
            </a:r>
          </a:p>
          <a:p>
            <a:pPr lvl="2"/>
            <a:r>
              <a:rPr lang="en-US" sz="2400" dirty="0" smtClean="0"/>
              <a:t>To stream videos or live events to their global viewers.</a:t>
            </a:r>
          </a:p>
          <a:p>
            <a:pPr lvl="1"/>
            <a:r>
              <a:rPr lang="en-US" sz="2400" dirty="0" smtClean="0"/>
              <a:t>News and sports applications</a:t>
            </a:r>
          </a:p>
          <a:p>
            <a:pPr lvl="2"/>
            <a:endParaRPr lang="en-US" sz="2400" dirty="0" smtClean="0"/>
          </a:p>
          <a:p>
            <a:pPr lvl="1"/>
            <a:endParaRPr lang="en-US" sz="2400" dirty="0" smtClean="0"/>
          </a:p>
          <a:p>
            <a:pPr lvl="1"/>
            <a:endParaRPr lang="en-US" sz="2400" dirty="0" smtClean="0"/>
          </a:p>
          <a:p>
            <a:pPr lvl="1"/>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a:solidFill>
            <a:srgbClr val="FFFFFF">
              <a:alpha val="0"/>
            </a:srgbClr>
          </a:solidFill>
        </p:spPr>
        <p:txBody>
          <a:bodyPr lIns="0" tIns="89852" rIns="89852" bIns="89852">
            <a:normAutofit fontScale="90000"/>
          </a:bodyPr>
          <a:lstStyle/>
          <a:p>
            <a:pPr>
              <a:lnSpc>
                <a:spcPct val="100000"/>
              </a:lnSpc>
              <a:buClr>
                <a:schemeClr val="accent2"/>
              </a:buClr>
              <a:buSzPct val="80000"/>
            </a:pPr>
            <a:r>
              <a:rPr lang="en-US" dirty="0" smtClean="0"/>
              <a:t>Version Sheet: MANDATORY</a:t>
            </a:r>
            <a:br>
              <a:rPr lang="en-US" dirty="0" smtClean="0"/>
            </a:br>
            <a:r>
              <a:rPr lang="en-US" dirty="0" smtClean="0"/>
              <a:t>(hidden in ‘slide show’ mode) </a:t>
            </a:r>
          </a:p>
        </p:txBody>
      </p:sp>
      <p:sp>
        <p:nvSpPr>
          <p:cNvPr id="29699" name="Slide Number Placeholder 5"/>
          <p:cNvSpPr>
            <a:spLocks noGrp="1"/>
          </p:cNvSpPr>
          <p:nvPr>
            <p:ph type="sldNum" sz="quarter" idx="4294967295"/>
          </p:nvPr>
        </p:nvSpPr>
        <p:spPr bwMode="auto">
          <a:xfrm>
            <a:off x="9309234" y="6369050"/>
            <a:ext cx="596767" cy="457200"/>
          </a:xfrm>
          <a:prstGeom prst="rect">
            <a:avLst/>
          </a:prstGeom>
          <a:noFill/>
          <a:ln>
            <a:miter lim="800000"/>
            <a:headEnd/>
            <a:tailEnd/>
          </a:ln>
        </p:spPr>
        <p:txBody>
          <a:bodyPr/>
          <a:lstStyle/>
          <a:p>
            <a:fld id="{BF56FDED-5690-4376-AE76-07E6CADC277B}" type="slidenum">
              <a:rPr lang="en-US">
                <a:solidFill>
                  <a:prstClr val="black">
                    <a:tint val="75000"/>
                  </a:prstClr>
                </a:solidFill>
              </a:rPr>
              <a:pPr/>
              <a:t>2</a:t>
            </a:fld>
            <a:endParaRPr lang="en-US">
              <a:solidFill>
                <a:prstClr val="black">
                  <a:tint val="75000"/>
                </a:prstClr>
              </a:solidFill>
            </a:endParaRPr>
          </a:p>
        </p:txBody>
      </p:sp>
      <p:graphicFrame>
        <p:nvGraphicFramePr>
          <p:cNvPr id="4" name="Table 3"/>
          <p:cNvGraphicFramePr>
            <a:graphicFrameLocks noGrp="1"/>
          </p:cNvGraphicFramePr>
          <p:nvPr/>
        </p:nvGraphicFramePr>
        <p:xfrm>
          <a:off x="455613" y="1800225"/>
          <a:ext cx="9220200" cy="1485900"/>
        </p:xfrm>
        <a:graphic>
          <a:graphicData uri="http://schemas.openxmlformats.org/drawingml/2006/table">
            <a:tbl>
              <a:tblPr firstRow="1" bandRow="1" bandCol="1">
                <a:tableStyleId>{5A111915-BE36-4E01-A7E5-04B1672EAD32}</a:tableStyleId>
              </a:tblPr>
              <a:tblGrid>
                <a:gridCol w="869950"/>
                <a:gridCol w="5659437"/>
                <a:gridCol w="2690813"/>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Version</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Changes</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Author</a:t>
                      </a:r>
                      <a:endParaRPr kumimoji="0" lang="en-US" sz="1200" b="1" i="0" u="none" strike="noStrike" cap="none" normalizeH="0" baseline="0" smtClean="0">
                        <a:ln>
                          <a:noFill/>
                        </a:ln>
                        <a:solidFill>
                          <a:srgbClr val="FFFFFF"/>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001</a:t>
                      </a: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Redesign</a:t>
                      </a: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Vijayalakshmi David</a:t>
                      </a: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r>
            </a:tbl>
          </a:graphicData>
        </a:graphic>
      </p:graphicFrame>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kern="0" dirty="0" smtClean="0">
                <a:solidFill>
                  <a:schemeClr val="accent5"/>
                </a:solidFill>
                <a:latin typeface="Arial Narrow" pitchFamily="34" charset="0"/>
              </a:rPr>
              <a:t>Users of AWS</a:t>
            </a:r>
            <a:endParaRPr lang="en-US" b="1" dirty="0"/>
          </a:p>
        </p:txBody>
      </p:sp>
      <p:sp>
        <p:nvSpPr>
          <p:cNvPr id="7" name="Content Placeholder 4"/>
          <p:cNvSpPr>
            <a:spLocks noGrp="1"/>
          </p:cNvSpPr>
          <p:nvPr>
            <p:ph idx="1"/>
          </p:nvPr>
        </p:nvSpPr>
        <p:spPr>
          <a:xfrm>
            <a:off x="740083" y="1085282"/>
            <a:ext cx="6436222" cy="5188190"/>
          </a:xfrm>
        </p:spPr>
        <p:txBody>
          <a:bodyPr/>
          <a:lstStyle/>
          <a:p>
            <a:pPr lvl="1"/>
            <a:r>
              <a:rPr lang="en-US" sz="2400" dirty="0" smtClean="0"/>
              <a:t>In advertising targeted ads are computed on-the-fly based cookie or query string data, and advertisers generally need low latency in serving ads.</a:t>
            </a:r>
          </a:p>
          <a:p>
            <a:pPr lvl="1"/>
            <a:r>
              <a:rPr lang="en-US" sz="2400" dirty="0" smtClean="0"/>
              <a:t>Improve performance and personalization.</a:t>
            </a:r>
          </a:p>
          <a:p>
            <a:pPr lvl="1"/>
            <a:r>
              <a:rPr lang="en-US" sz="2400" dirty="0" smtClean="0"/>
              <a:t>Social media applications have personalized and interactive content integrating user profiles, preferences, friends and activities.</a:t>
            </a:r>
          </a:p>
          <a:p>
            <a:pPr lvl="1"/>
            <a:r>
              <a:rPr lang="en-US" sz="2400" dirty="0" smtClean="0"/>
              <a:t>Feature is long – tail content that requires frequent trips to the origin servers.</a:t>
            </a:r>
          </a:p>
          <a:p>
            <a:pPr lvl="1"/>
            <a:endParaRPr lang="en-US" sz="2400" dirty="0" smtClean="0"/>
          </a:p>
          <a:p>
            <a:pPr lvl="1"/>
            <a:endParaRPr lang="en-US" sz="2400" dirty="0"/>
          </a:p>
        </p:txBody>
      </p:sp>
      <p:pic>
        <p:nvPicPr>
          <p:cNvPr id="1308674" name="Picture 2"/>
          <p:cNvPicPr>
            <a:picLocks noChangeAspect="1" noChangeArrowheads="1"/>
          </p:cNvPicPr>
          <p:nvPr/>
        </p:nvPicPr>
        <p:blipFill>
          <a:blip r:embed="rId2" cstate="print"/>
          <a:srcRect/>
          <a:stretch>
            <a:fillRect/>
          </a:stretch>
        </p:blipFill>
        <p:spPr bwMode="auto">
          <a:xfrm>
            <a:off x="6933234" y="1567222"/>
            <a:ext cx="2972765" cy="4196969"/>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kern="0" dirty="0" smtClean="0">
                <a:solidFill>
                  <a:schemeClr val="accent5"/>
                </a:solidFill>
                <a:latin typeface="Arial Narrow" pitchFamily="34" charset="0"/>
              </a:rPr>
              <a:t>Users of AWS</a:t>
            </a:r>
            <a:endParaRPr lang="en-US" b="1" dirty="0"/>
          </a:p>
        </p:txBody>
      </p:sp>
      <p:pic>
        <p:nvPicPr>
          <p:cNvPr id="1275905" name="Picture 1"/>
          <p:cNvPicPr>
            <a:picLocks noChangeAspect="1" noChangeArrowheads="1"/>
          </p:cNvPicPr>
          <p:nvPr/>
        </p:nvPicPr>
        <p:blipFill>
          <a:blip r:embed="rId2" cstate="print"/>
          <a:srcRect/>
          <a:stretch>
            <a:fillRect/>
          </a:stretch>
        </p:blipFill>
        <p:spPr bwMode="auto">
          <a:xfrm>
            <a:off x="6250188" y="1620456"/>
            <a:ext cx="3545561" cy="4276724"/>
          </a:xfrm>
          <a:prstGeom prst="rect">
            <a:avLst/>
          </a:prstGeom>
          <a:noFill/>
          <a:ln w="9525">
            <a:noFill/>
            <a:miter lim="800000"/>
            <a:headEnd/>
            <a:tailEnd/>
          </a:ln>
        </p:spPr>
      </p:pic>
      <p:sp>
        <p:nvSpPr>
          <p:cNvPr id="7" name="Content Placeholder 4"/>
          <p:cNvSpPr>
            <a:spLocks noGrp="1"/>
          </p:cNvSpPr>
          <p:nvPr>
            <p:ph idx="1"/>
          </p:nvPr>
        </p:nvSpPr>
        <p:spPr>
          <a:xfrm>
            <a:off x="740083" y="1085282"/>
            <a:ext cx="6436222" cy="5188190"/>
          </a:xfrm>
        </p:spPr>
        <p:txBody>
          <a:bodyPr/>
          <a:lstStyle/>
          <a:p>
            <a:pPr lvl="1"/>
            <a:r>
              <a:rPr lang="en-US" sz="2400" dirty="0" smtClean="0"/>
              <a:t>Amazon CloudFront’s network and path optimizations can help the delivery of such content faster.</a:t>
            </a:r>
          </a:p>
          <a:p>
            <a:pPr lvl="1"/>
            <a:r>
              <a:rPr lang="en-US" sz="2400" dirty="0" smtClean="0"/>
              <a:t>Helping social media application perform better.</a:t>
            </a:r>
          </a:p>
          <a:p>
            <a:pPr lvl="1"/>
            <a:endParaRPr lang="en-US"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kern="0" dirty="0" smtClean="0">
                <a:solidFill>
                  <a:schemeClr val="accent5"/>
                </a:solidFill>
                <a:latin typeface="Arial Narrow" pitchFamily="34" charset="0"/>
              </a:rPr>
              <a:t>Tools and Technologies</a:t>
            </a:r>
            <a:endParaRPr lang="en-US" b="1" dirty="0"/>
          </a:p>
        </p:txBody>
      </p:sp>
      <p:sp>
        <p:nvSpPr>
          <p:cNvPr id="7" name="Content Placeholder 4"/>
          <p:cNvSpPr>
            <a:spLocks noGrp="1"/>
          </p:cNvSpPr>
          <p:nvPr>
            <p:ph idx="1"/>
          </p:nvPr>
        </p:nvSpPr>
        <p:spPr>
          <a:xfrm>
            <a:off x="740082" y="1085282"/>
            <a:ext cx="8531239" cy="5188190"/>
          </a:xfrm>
        </p:spPr>
        <p:txBody>
          <a:bodyPr/>
          <a:lstStyle/>
          <a:p>
            <a:pPr lvl="1"/>
            <a:r>
              <a:rPr lang="en-US" sz="2400" dirty="0" smtClean="0"/>
              <a:t>Amazon CloudFront is available in the same AWS Management Console as other AWS service.</a:t>
            </a:r>
          </a:p>
          <a:p>
            <a:pPr lvl="1"/>
            <a:r>
              <a:rPr lang="en-US" sz="2400" dirty="0" smtClean="0"/>
              <a:t>It works seamlessly with dynamic web applications running in Amazon EC2 or outside of AWS without any custom coding and proprietary configurations, making the service simple to use.</a:t>
            </a:r>
          </a:p>
          <a:p>
            <a:pPr lvl="1"/>
            <a:r>
              <a:rPr lang="en-US" sz="2400" dirty="0" smtClean="0"/>
              <a:t>Integrates with AWS identity and Access Management, AWS Cloud Trail and AWS CloudFormation.</a:t>
            </a:r>
          </a:p>
          <a:p>
            <a:pPr lvl="1"/>
            <a:endParaRPr 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kern="0" dirty="0" smtClean="0">
                <a:solidFill>
                  <a:schemeClr val="accent5"/>
                </a:solidFill>
                <a:latin typeface="Arial Narrow" pitchFamily="34" charset="0"/>
              </a:rPr>
              <a:t>Cost Effective</a:t>
            </a:r>
            <a:endParaRPr lang="en-US" b="1" dirty="0"/>
          </a:p>
        </p:txBody>
      </p:sp>
      <p:sp>
        <p:nvSpPr>
          <p:cNvPr id="7" name="Content Placeholder 4"/>
          <p:cNvSpPr>
            <a:spLocks noGrp="1"/>
          </p:cNvSpPr>
          <p:nvPr>
            <p:ph idx="1"/>
          </p:nvPr>
        </p:nvSpPr>
        <p:spPr>
          <a:xfrm>
            <a:off x="740082" y="1085282"/>
            <a:ext cx="8531239" cy="5188190"/>
          </a:xfrm>
        </p:spPr>
        <p:txBody>
          <a:bodyPr/>
          <a:lstStyle/>
          <a:p>
            <a:pPr lvl="1"/>
            <a:r>
              <a:rPr lang="en-US" sz="2400" dirty="0" smtClean="0"/>
              <a:t>No up-front fees</a:t>
            </a:r>
          </a:p>
          <a:p>
            <a:pPr lvl="1"/>
            <a:r>
              <a:rPr lang="en-US" sz="2400" dirty="0" smtClean="0"/>
              <a:t>No minimum commitment</a:t>
            </a:r>
          </a:p>
          <a:p>
            <a:pPr lvl="1"/>
            <a:r>
              <a:rPr lang="en-US" sz="2400" dirty="0" smtClean="0"/>
              <a:t>No monthly platform fees</a:t>
            </a:r>
          </a:p>
          <a:p>
            <a:pPr lvl="1"/>
            <a:r>
              <a:rPr lang="en-US" sz="2400" dirty="0" smtClean="0"/>
              <a:t>No need to hire expensive consultants to help with configurations</a:t>
            </a:r>
          </a:p>
          <a:p>
            <a:pPr lvl="1"/>
            <a:r>
              <a:rPr lang="en-US" sz="2400" dirty="0" smtClean="0"/>
              <a:t>Pay for what you use</a:t>
            </a:r>
          </a:p>
          <a:p>
            <a:pPr lvl="1"/>
            <a:endParaRPr lang="en-US"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kern="0" dirty="0" smtClean="0">
                <a:solidFill>
                  <a:schemeClr val="accent5"/>
                </a:solidFill>
                <a:latin typeface="Arial Narrow" pitchFamily="34" charset="0"/>
              </a:rPr>
              <a:t>Data transfer</a:t>
            </a:r>
            <a:endParaRPr lang="en-US" b="1" dirty="0"/>
          </a:p>
        </p:txBody>
      </p:sp>
      <p:sp>
        <p:nvSpPr>
          <p:cNvPr id="7" name="Content Placeholder 4"/>
          <p:cNvSpPr>
            <a:spLocks noGrp="1"/>
          </p:cNvSpPr>
          <p:nvPr>
            <p:ph idx="1"/>
          </p:nvPr>
        </p:nvSpPr>
        <p:spPr>
          <a:xfrm>
            <a:off x="740082" y="1085282"/>
            <a:ext cx="8531239" cy="5188190"/>
          </a:xfrm>
        </p:spPr>
        <p:txBody>
          <a:bodyPr/>
          <a:lstStyle/>
          <a:p>
            <a:pPr lvl="1"/>
            <a:r>
              <a:rPr lang="en-US" sz="2400" dirty="0" smtClean="0"/>
              <a:t>Amazon EC2</a:t>
            </a:r>
          </a:p>
          <a:p>
            <a:pPr lvl="1"/>
            <a:r>
              <a:rPr lang="en-US" sz="2400" dirty="0" smtClean="0"/>
              <a:t>Amazon S3</a:t>
            </a:r>
          </a:p>
          <a:p>
            <a:pPr lvl="1"/>
            <a:r>
              <a:rPr lang="en-US" sz="2400" dirty="0" smtClean="0"/>
              <a:t>Amazon Load Balancing</a:t>
            </a:r>
          </a:p>
          <a:p>
            <a:pPr lvl="2"/>
            <a:r>
              <a:rPr lang="en-US" sz="2400" dirty="0" smtClean="0"/>
              <a:t>Customers benefits from free data transfer between these services and Amazon CloudFront</a:t>
            </a:r>
          </a:p>
          <a:p>
            <a:pPr lvl="1"/>
            <a:endParaRPr lang="en-US" sz="2400" dirty="0" smtClean="0"/>
          </a:p>
          <a:p>
            <a:pPr lvl="1"/>
            <a:endParaRPr lang="en-US" sz="2400" dirty="0" smtClean="0"/>
          </a:p>
          <a:p>
            <a:pPr lvl="1"/>
            <a:r>
              <a:rPr lang="en-US" sz="2400" dirty="0" smtClean="0"/>
              <a:t>Also, the network path between AWS regions and Amazon CloudFront locations is optimized and monitored for availability and performance.</a:t>
            </a:r>
          </a:p>
          <a:p>
            <a:pPr lvl="1"/>
            <a:endParaRPr lang="en-US" sz="2400" dirty="0" smtClean="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kern="0" dirty="0" smtClean="0">
                <a:solidFill>
                  <a:schemeClr val="accent5"/>
                </a:solidFill>
                <a:latin typeface="Arial Narrow" pitchFamily="34" charset="0"/>
              </a:rPr>
              <a:t>Data transfer</a:t>
            </a:r>
            <a:endParaRPr lang="en-US" b="1" dirty="0"/>
          </a:p>
        </p:txBody>
      </p:sp>
      <p:pic>
        <p:nvPicPr>
          <p:cNvPr id="1308674" name="Picture 2"/>
          <p:cNvPicPr>
            <a:picLocks noChangeAspect="1" noChangeArrowheads="1"/>
          </p:cNvPicPr>
          <p:nvPr/>
        </p:nvPicPr>
        <p:blipFill>
          <a:blip r:embed="rId3" cstate="print"/>
          <a:srcRect/>
          <a:stretch>
            <a:fillRect/>
          </a:stretch>
        </p:blipFill>
        <p:spPr bwMode="auto">
          <a:xfrm>
            <a:off x="1542196" y="1405720"/>
            <a:ext cx="5974005" cy="4804012"/>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kern="0" dirty="0" smtClean="0">
                <a:solidFill>
                  <a:schemeClr val="accent5"/>
                </a:solidFill>
                <a:latin typeface="Arial Narrow" pitchFamily="34" charset="0"/>
              </a:rPr>
              <a:t>Lab</a:t>
            </a:r>
            <a:endParaRPr lang="en-US" b="1" dirty="0"/>
          </a:p>
        </p:txBody>
      </p:sp>
      <p:sp>
        <p:nvSpPr>
          <p:cNvPr id="4" name="Content Placeholder 4"/>
          <p:cNvSpPr>
            <a:spLocks noGrp="1"/>
          </p:cNvSpPr>
          <p:nvPr>
            <p:ph idx="1"/>
          </p:nvPr>
        </p:nvSpPr>
        <p:spPr>
          <a:xfrm>
            <a:off x="740082" y="1085282"/>
            <a:ext cx="8728009" cy="5188190"/>
          </a:xfrm>
        </p:spPr>
        <p:txBody>
          <a:bodyPr/>
          <a:lstStyle/>
          <a:p>
            <a:r>
              <a:rPr lang="en-US" sz="2400" dirty="0" smtClean="0"/>
              <a:t>Create S3 resource</a:t>
            </a:r>
          </a:p>
          <a:p>
            <a:r>
              <a:rPr lang="en-US" sz="2400" dirty="0" smtClean="0"/>
              <a:t>Create distribution</a:t>
            </a:r>
          </a:p>
          <a:p>
            <a:r>
              <a:rPr lang="en-US" sz="2400" dirty="0" smtClean="0"/>
              <a:t>Deploy it</a:t>
            </a:r>
          </a:p>
          <a:p>
            <a:r>
              <a:rPr lang="en-US" sz="2400" smtClean="0"/>
              <a:t>Delete it</a:t>
            </a:r>
          </a:p>
          <a:p>
            <a:endParaRPr lang="en-US" sz="2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140443" name="think-cell Slide" r:id="rId4" imgW="360" imgH="360" progId="">
              <p:embed/>
            </p:oleObj>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bwMode="auto">
          <a:xfrm>
            <a:off x="507339" y="314325"/>
            <a:ext cx="8915400" cy="981075"/>
          </a:xfrm>
          <a:solidFill>
            <a:srgbClr val="FFFFFF">
              <a:alpha val="0"/>
            </a:srgbClr>
          </a:solidFill>
          <a:ln>
            <a:miter lim="800000"/>
            <a:headEnd/>
            <a:tailEnd/>
          </a:ln>
        </p:spPr>
        <p:txBody>
          <a:bodyPr vert="horz" wrap="square" lIns="0" tIns="89852" rIns="89852" bIns="89852" numCol="1" anchor="t" anchorCtr="0" compatLnSpc="1">
            <a:prstTxWarp prst="textNoShape">
              <a:avLst/>
            </a:prstTxWarp>
          </a:bodyPr>
          <a:lstStyle/>
          <a:p>
            <a:pPr>
              <a:buClr>
                <a:schemeClr val="accent2"/>
              </a:buClr>
              <a:buSzPct val="80000"/>
            </a:pPr>
            <a:r>
              <a:rPr lang="en-US" sz="3200" dirty="0" smtClean="0">
                <a:solidFill>
                  <a:srgbClr val="009BCC"/>
                </a:solidFill>
                <a:cs typeface="Arial" charset="0"/>
              </a:rPr>
              <a:t>Note to the SME:</a:t>
            </a:r>
          </a:p>
        </p:txBody>
      </p:sp>
      <p:graphicFrame>
        <p:nvGraphicFramePr>
          <p:cNvPr id="5" name="Diagram 4"/>
          <p:cNvGraphicFramePr/>
          <p:nvPr/>
        </p:nvGraphicFramePr>
        <p:xfrm>
          <a:off x="990600" y="2041902"/>
          <a:ext cx="8432140" cy="2149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825500" y="1295400"/>
          <a:ext cx="859724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p:cNvSpPr/>
          <p:nvPr/>
        </p:nvSpPr>
        <p:spPr>
          <a:xfrm>
            <a:off x="6026150" y="76204"/>
            <a:ext cx="3632200" cy="7619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sz="1050" b="1" kern="0" dirty="0" smtClean="0">
                <a:solidFill>
                  <a:srgbClr val="263147"/>
                </a:solidFill>
              </a:rPr>
              <a:t>Note to the SME:</a:t>
            </a:r>
          </a:p>
          <a:p>
            <a:pPr defTabSz="914400">
              <a:defRPr/>
            </a:pPr>
            <a:r>
              <a:rPr lang="en-US" sz="1050" kern="0" dirty="0" smtClean="0">
                <a:solidFill>
                  <a:srgbClr val="263147"/>
                </a:solidFill>
              </a:rPr>
              <a:t>This is a temporary slide and will not be part of the final upload at all. It is to help the SME understand how we will communicate changes to them.</a:t>
            </a:r>
          </a:p>
        </p:txBody>
      </p:sp>
      <p:sp>
        <p:nvSpPr>
          <p:cNvPr id="12" name="Rectangle 11"/>
          <p:cNvSpPr/>
          <p:nvPr/>
        </p:nvSpPr>
        <p:spPr>
          <a:xfrm>
            <a:off x="762992" y="5560570"/>
            <a:ext cx="8895364" cy="341632"/>
          </a:xfrm>
          <a:prstGeom prst="rect">
            <a:avLst/>
          </a:prstGeom>
        </p:spPr>
        <p:txBody>
          <a:bodyPr wrap="square">
            <a:spAutoFit/>
          </a:bodyPr>
          <a:lstStyle/>
          <a:p>
            <a:pPr defTabSz="800100">
              <a:lnSpc>
                <a:spcPct val="90000"/>
              </a:lnSpc>
              <a:spcBef>
                <a:spcPct val="0"/>
              </a:spcBef>
              <a:spcAft>
                <a:spcPct val="35000"/>
              </a:spcAft>
            </a:pPr>
            <a:r>
              <a:rPr lang="en-US" sz="1800" dirty="0" smtClean="0">
                <a:solidFill>
                  <a:srgbClr val="263147"/>
                </a:solidFill>
              </a:rPr>
              <a:t>.</a:t>
            </a:r>
            <a:endParaRPr lang="en-US" sz="1800" dirty="0">
              <a:solidFill>
                <a:srgbClr val="263147"/>
              </a:solidFill>
            </a:endParaRPr>
          </a:p>
        </p:txBody>
      </p:sp>
      <p:graphicFrame>
        <p:nvGraphicFramePr>
          <p:cNvPr id="13" name="Diagram 12"/>
          <p:cNvGraphicFramePr/>
          <p:nvPr/>
        </p:nvGraphicFramePr>
        <p:xfrm>
          <a:off x="762986" y="4419600"/>
          <a:ext cx="8659753" cy="762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Rounded Rectangle 8"/>
          <p:cNvSpPr/>
          <p:nvPr/>
        </p:nvSpPr>
        <p:spPr>
          <a:xfrm>
            <a:off x="825500" y="5290572"/>
            <a:ext cx="8597240" cy="61163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800" dirty="0" smtClean="0">
                <a:solidFill>
                  <a:srgbClr val="263147"/>
                </a:solidFill>
              </a:rPr>
              <a:t>The comments in the review section have also been updated in a green textbox with black text</a:t>
            </a:r>
            <a:r>
              <a:rPr lang="en-US" sz="2400" dirty="0" smtClean="0">
                <a:solidFill>
                  <a:srgbClr val="998C85">
                    <a:lumMod val="50000"/>
                  </a:srgbClr>
                </a:solidFill>
              </a:rPr>
              <a:t>. </a:t>
            </a:r>
            <a:endParaRPr lang="en-US" sz="2400" dirty="0" err="1" smtClean="0">
              <a:solidFill>
                <a:srgbClr val="998C85">
                  <a:lumMod val="50000"/>
                </a:srgbClr>
              </a:solidFil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Content Placeholder 84"/>
          <p:cNvGraphicFramePr>
            <a:graphicFrameLocks noGrp="1"/>
          </p:cNvGraphicFramePr>
          <p:nvPr>
            <p:ph idx="1"/>
          </p:nvPr>
        </p:nvGraphicFramePr>
        <p:xfrm>
          <a:off x="1424510" y="1340717"/>
          <a:ext cx="7561050" cy="478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698" name="Rectangle 4"/>
          <p:cNvSpPr>
            <a:spLocks noGrp="1" noChangeArrowheads="1"/>
          </p:cNvSpPr>
          <p:nvPr>
            <p:ph type="title"/>
          </p:nvPr>
        </p:nvSpPr>
        <p:spPr>
          <a:solidFill>
            <a:srgbClr val="FFFFFF">
              <a:alpha val="0"/>
            </a:srgbClr>
          </a:solidFill>
        </p:spPr>
        <p:txBody>
          <a:bodyPr lIns="0" tIns="89852" rIns="89852" bIns="89852">
            <a:normAutofit/>
          </a:bodyPr>
          <a:lstStyle/>
          <a:p>
            <a:pPr eaLnBrk="1" fontAlgn="auto" hangingPunct="1">
              <a:spcAft>
                <a:spcPts val="0"/>
              </a:spcAft>
              <a:buClr>
                <a:schemeClr val="accent2"/>
              </a:buClr>
              <a:buSzPct val="80000"/>
              <a:defRPr/>
            </a:pPr>
            <a:r>
              <a:rPr lang="en-US" dirty="0" smtClean="0">
                <a:latin typeface="Arial Narrow" pitchFamily="34" charset="0"/>
              </a:rPr>
              <a:t>Ground Rules for Face-to-face Classrooms</a:t>
            </a:r>
          </a:p>
        </p:txBody>
      </p:sp>
      <p:grpSp>
        <p:nvGrpSpPr>
          <p:cNvPr id="2" name="Groupe 597"/>
          <p:cNvGrpSpPr>
            <a:grpSpLocks/>
          </p:cNvGrpSpPr>
          <p:nvPr/>
        </p:nvGrpSpPr>
        <p:grpSpPr bwMode="auto">
          <a:xfrm>
            <a:off x="704413" y="1404255"/>
            <a:ext cx="756560" cy="345184"/>
            <a:chOff x="4376714" y="2104826"/>
            <a:chExt cx="376238" cy="171451"/>
          </a:xfrm>
          <a:gradFill>
            <a:gsLst>
              <a:gs pos="82000">
                <a:srgbClr val="02B3D6">
                  <a:alpha val="68235"/>
                </a:srgbClr>
              </a:gs>
              <a:gs pos="25000">
                <a:srgbClr val="21D6E0"/>
              </a:gs>
              <a:gs pos="75000">
                <a:srgbClr val="0087E6"/>
              </a:gs>
              <a:gs pos="100000">
                <a:srgbClr val="005CBF"/>
              </a:gs>
            </a:gsLst>
            <a:lin ang="2400000" scaled="0"/>
          </a:gradFill>
        </p:grpSpPr>
        <p:sp>
          <p:nvSpPr>
            <p:cNvPr id="16" name="Freeform 760"/>
            <p:cNvSpPr>
              <a:spLocks/>
            </p:cNvSpPr>
            <p:nvPr/>
          </p:nvSpPr>
          <p:spPr bwMode="auto">
            <a:xfrm>
              <a:off x="4376714" y="2104827"/>
              <a:ext cx="125413" cy="171450"/>
            </a:xfrm>
            <a:custGeom>
              <a:avLst/>
              <a:gdLst>
                <a:gd name="T0" fmla="*/ 79 w 79"/>
                <a:gd name="T1" fmla="*/ 108 h 108"/>
                <a:gd name="T2" fmla="*/ 79 w 79"/>
                <a:gd name="T3" fmla="*/ 108 h 108"/>
                <a:gd name="T4" fmla="*/ 78 w 79"/>
                <a:gd name="T5" fmla="*/ 96 h 108"/>
                <a:gd name="T6" fmla="*/ 77 w 79"/>
                <a:gd name="T7" fmla="*/ 86 h 108"/>
                <a:gd name="T8" fmla="*/ 76 w 79"/>
                <a:gd name="T9" fmla="*/ 76 h 108"/>
                <a:gd name="T10" fmla="*/ 72 w 79"/>
                <a:gd name="T11" fmla="*/ 67 h 108"/>
                <a:gd name="T12" fmla="*/ 68 w 79"/>
                <a:gd name="T13" fmla="*/ 59 h 108"/>
                <a:gd name="T14" fmla="*/ 63 w 79"/>
                <a:gd name="T15" fmla="*/ 53 h 108"/>
                <a:gd name="T16" fmla="*/ 57 w 79"/>
                <a:gd name="T17" fmla="*/ 49 h 108"/>
                <a:gd name="T18" fmla="*/ 48 w 79"/>
                <a:gd name="T19" fmla="*/ 45 h 108"/>
                <a:gd name="T20" fmla="*/ 48 w 79"/>
                <a:gd name="T21" fmla="*/ 45 h 108"/>
                <a:gd name="T22" fmla="*/ 52 w 79"/>
                <a:gd name="T23" fmla="*/ 42 h 108"/>
                <a:gd name="T24" fmla="*/ 55 w 79"/>
                <a:gd name="T25" fmla="*/ 37 h 108"/>
                <a:gd name="T26" fmla="*/ 58 w 79"/>
                <a:gd name="T27" fmla="*/ 30 h 108"/>
                <a:gd name="T28" fmla="*/ 59 w 79"/>
                <a:gd name="T29" fmla="*/ 24 h 108"/>
                <a:gd name="T30" fmla="*/ 59 w 79"/>
                <a:gd name="T31" fmla="*/ 24 h 108"/>
                <a:gd name="T32" fmla="*/ 59 w 79"/>
                <a:gd name="T33" fmla="*/ 19 h 108"/>
                <a:gd name="T34" fmla="*/ 58 w 79"/>
                <a:gd name="T35" fmla="*/ 14 h 108"/>
                <a:gd name="T36" fmla="*/ 55 w 79"/>
                <a:gd name="T37" fmla="*/ 10 h 108"/>
                <a:gd name="T38" fmla="*/ 53 w 79"/>
                <a:gd name="T39" fmla="*/ 6 h 108"/>
                <a:gd name="T40" fmla="*/ 50 w 79"/>
                <a:gd name="T41" fmla="*/ 4 h 108"/>
                <a:gd name="T42" fmla="*/ 48 w 79"/>
                <a:gd name="T43" fmla="*/ 1 h 108"/>
                <a:gd name="T44" fmla="*/ 44 w 79"/>
                <a:gd name="T45" fmla="*/ 0 h 108"/>
                <a:gd name="T46" fmla="*/ 40 w 79"/>
                <a:gd name="T47" fmla="*/ 0 h 108"/>
                <a:gd name="T48" fmla="*/ 40 w 79"/>
                <a:gd name="T49" fmla="*/ 0 h 108"/>
                <a:gd name="T50" fmla="*/ 35 w 79"/>
                <a:gd name="T51" fmla="*/ 0 h 108"/>
                <a:gd name="T52" fmla="*/ 33 w 79"/>
                <a:gd name="T53" fmla="*/ 1 h 108"/>
                <a:gd name="T54" fmla="*/ 29 w 79"/>
                <a:gd name="T55" fmla="*/ 4 h 108"/>
                <a:gd name="T56" fmla="*/ 26 w 79"/>
                <a:gd name="T57" fmla="*/ 6 h 108"/>
                <a:gd name="T58" fmla="*/ 24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1 w 79"/>
                <a:gd name="T75" fmla="*/ 45 h 108"/>
                <a:gd name="T76" fmla="*/ 31 w 79"/>
                <a:gd name="T77" fmla="*/ 45 h 108"/>
                <a:gd name="T78" fmla="*/ 22 w 79"/>
                <a:gd name="T79" fmla="*/ 49 h 108"/>
                <a:gd name="T80" fmla="*/ 16 w 79"/>
                <a:gd name="T81" fmla="*/ 53 h 108"/>
                <a:gd name="T82" fmla="*/ 11 w 79"/>
                <a:gd name="T83" fmla="*/ 59 h 108"/>
                <a:gd name="T84" fmla="*/ 7 w 79"/>
                <a:gd name="T85" fmla="*/ 67 h 108"/>
                <a:gd name="T86" fmla="*/ 3 w 79"/>
                <a:gd name="T87" fmla="*/ 76 h 108"/>
                <a:gd name="T88" fmla="*/ 2 w 79"/>
                <a:gd name="T89" fmla="*/ 86 h 108"/>
                <a:gd name="T90" fmla="*/ 1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8" y="96"/>
                  </a:lnTo>
                  <a:lnTo>
                    <a:pt x="77" y="86"/>
                  </a:lnTo>
                  <a:lnTo>
                    <a:pt x="76" y="76"/>
                  </a:lnTo>
                  <a:lnTo>
                    <a:pt x="72" y="67"/>
                  </a:lnTo>
                  <a:lnTo>
                    <a:pt x="68" y="59"/>
                  </a:lnTo>
                  <a:lnTo>
                    <a:pt x="63" y="53"/>
                  </a:lnTo>
                  <a:lnTo>
                    <a:pt x="57" y="49"/>
                  </a:lnTo>
                  <a:lnTo>
                    <a:pt x="48" y="45"/>
                  </a:lnTo>
                  <a:lnTo>
                    <a:pt x="52" y="42"/>
                  </a:lnTo>
                  <a:lnTo>
                    <a:pt x="55" y="37"/>
                  </a:lnTo>
                  <a:lnTo>
                    <a:pt x="58" y="30"/>
                  </a:lnTo>
                  <a:lnTo>
                    <a:pt x="59" y="24"/>
                  </a:lnTo>
                  <a:lnTo>
                    <a:pt x="59" y="19"/>
                  </a:lnTo>
                  <a:lnTo>
                    <a:pt x="58" y="14"/>
                  </a:lnTo>
                  <a:lnTo>
                    <a:pt x="55" y="10"/>
                  </a:lnTo>
                  <a:lnTo>
                    <a:pt x="53" y="6"/>
                  </a:lnTo>
                  <a:lnTo>
                    <a:pt x="50" y="4"/>
                  </a:lnTo>
                  <a:lnTo>
                    <a:pt x="48" y="1"/>
                  </a:lnTo>
                  <a:lnTo>
                    <a:pt x="44" y="0"/>
                  </a:lnTo>
                  <a:lnTo>
                    <a:pt x="40" y="0"/>
                  </a:lnTo>
                  <a:lnTo>
                    <a:pt x="35" y="0"/>
                  </a:lnTo>
                  <a:lnTo>
                    <a:pt x="33" y="1"/>
                  </a:lnTo>
                  <a:lnTo>
                    <a:pt x="29" y="4"/>
                  </a:lnTo>
                  <a:lnTo>
                    <a:pt x="26" y="6"/>
                  </a:lnTo>
                  <a:lnTo>
                    <a:pt x="24" y="10"/>
                  </a:lnTo>
                  <a:lnTo>
                    <a:pt x="21" y="14"/>
                  </a:lnTo>
                  <a:lnTo>
                    <a:pt x="20" y="19"/>
                  </a:lnTo>
                  <a:lnTo>
                    <a:pt x="20" y="24"/>
                  </a:lnTo>
                  <a:lnTo>
                    <a:pt x="21" y="30"/>
                  </a:lnTo>
                  <a:lnTo>
                    <a:pt x="24" y="37"/>
                  </a:lnTo>
                  <a:lnTo>
                    <a:pt x="27" y="42"/>
                  </a:lnTo>
                  <a:lnTo>
                    <a:pt x="31" y="45"/>
                  </a:lnTo>
                  <a:lnTo>
                    <a:pt x="22" y="49"/>
                  </a:lnTo>
                  <a:lnTo>
                    <a:pt x="16" y="53"/>
                  </a:lnTo>
                  <a:lnTo>
                    <a:pt x="11" y="59"/>
                  </a:lnTo>
                  <a:lnTo>
                    <a:pt x="7" y="67"/>
                  </a:lnTo>
                  <a:lnTo>
                    <a:pt x="3" y="76"/>
                  </a:lnTo>
                  <a:lnTo>
                    <a:pt x="2" y="86"/>
                  </a:lnTo>
                  <a:lnTo>
                    <a:pt x="1"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7" name="Freeform 761"/>
            <p:cNvSpPr>
              <a:spLocks/>
            </p:cNvSpPr>
            <p:nvPr/>
          </p:nvSpPr>
          <p:spPr bwMode="auto">
            <a:xfrm>
              <a:off x="4502125" y="2104826"/>
              <a:ext cx="125413" cy="171450"/>
            </a:xfrm>
            <a:custGeom>
              <a:avLst/>
              <a:gdLst>
                <a:gd name="T0" fmla="*/ 79 w 79"/>
                <a:gd name="T1" fmla="*/ 108 h 108"/>
                <a:gd name="T2" fmla="*/ 79 w 79"/>
                <a:gd name="T3" fmla="*/ 108 h 108"/>
                <a:gd name="T4" fmla="*/ 79 w 79"/>
                <a:gd name="T5" fmla="*/ 96 h 108"/>
                <a:gd name="T6" fmla="*/ 78 w 79"/>
                <a:gd name="T7" fmla="*/ 86 h 108"/>
                <a:gd name="T8" fmla="*/ 75 w 79"/>
                <a:gd name="T9" fmla="*/ 76 h 108"/>
                <a:gd name="T10" fmla="*/ 73 w 79"/>
                <a:gd name="T11" fmla="*/ 67 h 108"/>
                <a:gd name="T12" fmla="*/ 68 w 79"/>
                <a:gd name="T13" fmla="*/ 59 h 108"/>
                <a:gd name="T14" fmla="*/ 62 w 79"/>
                <a:gd name="T15" fmla="*/ 53 h 108"/>
                <a:gd name="T16" fmla="*/ 56 w 79"/>
                <a:gd name="T17" fmla="*/ 49 h 108"/>
                <a:gd name="T18" fmla="*/ 49 w 79"/>
                <a:gd name="T19" fmla="*/ 45 h 108"/>
                <a:gd name="T20" fmla="*/ 49 w 79"/>
                <a:gd name="T21" fmla="*/ 45 h 108"/>
                <a:gd name="T22" fmla="*/ 52 w 79"/>
                <a:gd name="T23" fmla="*/ 42 h 108"/>
                <a:gd name="T24" fmla="*/ 55 w 79"/>
                <a:gd name="T25" fmla="*/ 37 h 108"/>
                <a:gd name="T26" fmla="*/ 57 w 79"/>
                <a:gd name="T27" fmla="*/ 30 h 108"/>
                <a:gd name="T28" fmla="*/ 59 w 79"/>
                <a:gd name="T29" fmla="*/ 24 h 108"/>
                <a:gd name="T30" fmla="*/ 59 w 79"/>
                <a:gd name="T31" fmla="*/ 24 h 108"/>
                <a:gd name="T32" fmla="*/ 59 w 79"/>
                <a:gd name="T33" fmla="*/ 19 h 108"/>
                <a:gd name="T34" fmla="*/ 57 w 79"/>
                <a:gd name="T35" fmla="*/ 14 h 108"/>
                <a:gd name="T36" fmla="*/ 56 w 79"/>
                <a:gd name="T37" fmla="*/ 10 h 108"/>
                <a:gd name="T38" fmla="*/ 54 w 79"/>
                <a:gd name="T39" fmla="*/ 6 h 108"/>
                <a:gd name="T40" fmla="*/ 50 w 79"/>
                <a:gd name="T41" fmla="*/ 4 h 108"/>
                <a:gd name="T42" fmla="*/ 47 w 79"/>
                <a:gd name="T43" fmla="*/ 1 h 108"/>
                <a:gd name="T44" fmla="*/ 43 w 79"/>
                <a:gd name="T45" fmla="*/ 0 h 108"/>
                <a:gd name="T46" fmla="*/ 40 w 79"/>
                <a:gd name="T47" fmla="*/ 0 h 108"/>
                <a:gd name="T48" fmla="*/ 40 w 79"/>
                <a:gd name="T49" fmla="*/ 0 h 108"/>
                <a:gd name="T50" fmla="*/ 36 w 79"/>
                <a:gd name="T51" fmla="*/ 0 h 108"/>
                <a:gd name="T52" fmla="*/ 32 w 79"/>
                <a:gd name="T53" fmla="*/ 1 h 108"/>
                <a:gd name="T54" fmla="*/ 28 w 79"/>
                <a:gd name="T55" fmla="*/ 4 h 108"/>
                <a:gd name="T56" fmla="*/ 26 w 79"/>
                <a:gd name="T57" fmla="*/ 6 h 108"/>
                <a:gd name="T58" fmla="*/ 23 w 79"/>
                <a:gd name="T59" fmla="*/ 10 h 108"/>
                <a:gd name="T60" fmla="*/ 22 w 79"/>
                <a:gd name="T61" fmla="*/ 14 h 108"/>
                <a:gd name="T62" fmla="*/ 21 w 79"/>
                <a:gd name="T63" fmla="*/ 19 h 108"/>
                <a:gd name="T64" fmla="*/ 19 w 79"/>
                <a:gd name="T65" fmla="*/ 24 h 108"/>
                <a:gd name="T66" fmla="*/ 19 w 79"/>
                <a:gd name="T67" fmla="*/ 24 h 108"/>
                <a:gd name="T68" fmla="*/ 21 w 79"/>
                <a:gd name="T69" fmla="*/ 30 h 108"/>
                <a:gd name="T70" fmla="*/ 23 w 79"/>
                <a:gd name="T71" fmla="*/ 37 h 108"/>
                <a:gd name="T72" fmla="*/ 27 w 79"/>
                <a:gd name="T73" fmla="*/ 42 h 108"/>
                <a:gd name="T74" fmla="*/ 31 w 79"/>
                <a:gd name="T75" fmla="*/ 45 h 108"/>
                <a:gd name="T76" fmla="*/ 31 w 79"/>
                <a:gd name="T77" fmla="*/ 45 h 108"/>
                <a:gd name="T78" fmla="*/ 23 w 79"/>
                <a:gd name="T79" fmla="*/ 49 h 108"/>
                <a:gd name="T80" fmla="*/ 16 w 79"/>
                <a:gd name="T81" fmla="*/ 53 h 108"/>
                <a:gd name="T82" fmla="*/ 11 w 79"/>
                <a:gd name="T83" fmla="*/ 59 h 108"/>
                <a:gd name="T84" fmla="*/ 7 w 79"/>
                <a:gd name="T85" fmla="*/ 67 h 108"/>
                <a:gd name="T86" fmla="*/ 4 w 79"/>
                <a:gd name="T87" fmla="*/ 76 h 108"/>
                <a:gd name="T88" fmla="*/ 2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8" y="86"/>
                  </a:lnTo>
                  <a:lnTo>
                    <a:pt x="75" y="76"/>
                  </a:lnTo>
                  <a:lnTo>
                    <a:pt x="73" y="67"/>
                  </a:lnTo>
                  <a:lnTo>
                    <a:pt x="68" y="59"/>
                  </a:lnTo>
                  <a:lnTo>
                    <a:pt x="62" y="53"/>
                  </a:lnTo>
                  <a:lnTo>
                    <a:pt x="56" y="49"/>
                  </a:lnTo>
                  <a:lnTo>
                    <a:pt x="49" y="45"/>
                  </a:lnTo>
                  <a:lnTo>
                    <a:pt x="52" y="42"/>
                  </a:lnTo>
                  <a:lnTo>
                    <a:pt x="55" y="37"/>
                  </a:lnTo>
                  <a:lnTo>
                    <a:pt x="57" y="30"/>
                  </a:lnTo>
                  <a:lnTo>
                    <a:pt x="59" y="24"/>
                  </a:lnTo>
                  <a:lnTo>
                    <a:pt x="59" y="19"/>
                  </a:lnTo>
                  <a:lnTo>
                    <a:pt x="57" y="14"/>
                  </a:lnTo>
                  <a:lnTo>
                    <a:pt x="56" y="10"/>
                  </a:lnTo>
                  <a:lnTo>
                    <a:pt x="54" y="6"/>
                  </a:lnTo>
                  <a:lnTo>
                    <a:pt x="50" y="4"/>
                  </a:lnTo>
                  <a:lnTo>
                    <a:pt x="47" y="1"/>
                  </a:lnTo>
                  <a:lnTo>
                    <a:pt x="43" y="0"/>
                  </a:lnTo>
                  <a:lnTo>
                    <a:pt x="40" y="0"/>
                  </a:lnTo>
                  <a:lnTo>
                    <a:pt x="36" y="0"/>
                  </a:lnTo>
                  <a:lnTo>
                    <a:pt x="32" y="1"/>
                  </a:lnTo>
                  <a:lnTo>
                    <a:pt x="28" y="4"/>
                  </a:lnTo>
                  <a:lnTo>
                    <a:pt x="26" y="6"/>
                  </a:lnTo>
                  <a:lnTo>
                    <a:pt x="23" y="10"/>
                  </a:lnTo>
                  <a:lnTo>
                    <a:pt x="22" y="14"/>
                  </a:lnTo>
                  <a:lnTo>
                    <a:pt x="21" y="19"/>
                  </a:lnTo>
                  <a:lnTo>
                    <a:pt x="19" y="24"/>
                  </a:lnTo>
                  <a:lnTo>
                    <a:pt x="21" y="30"/>
                  </a:lnTo>
                  <a:lnTo>
                    <a:pt x="23" y="37"/>
                  </a:lnTo>
                  <a:lnTo>
                    <a:pt x="27" y="42"/>
                  </a:lnTo>
                  <a:lnTo>
                    <a:pt x="31" y="45"/>
                  </a:lnTo>
                  <a:lnTo>
                    <a:pt x="23" y="49"/>
                  </a:lnTo>
                  <a:lnTo>
                    <a:pt x="16" y="53"/>
                  </a:lnTo>
                  <a:lnTo>
                    <a:pt x="11" y="59"/>
                  </a:lnTo>
                  <a:lnTo>
                    <a:pt x="7" y="67"/>
                  </a:lnTo>
                  <a:lnTo>
                    <a:pt x="4" y="76"/>
                  </a:lnTo>
                  <a:lnTo>
                    <a:pt x="2"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8" name="Freeform 762"/>
            <p:cNvSpPr>
              <a:spLocks/>
            </p:cNvSpPr>
            <p:nvPr/>
          </p:nvSpPr>
          <p:spPr bwMode="auto">
            <a:xfrm>
              <a:off x="4627539" y="2104827"/>
              <a:ext cx="125413" cy="171450"/>
            </a:xfrm>
            <a:custGeom>
              <a:avLst/>
              <a:gdLst>
                <a:gd name="T0" fmla="*/ 79 w 79"/>
                <a:gd name="T1" fmla="*/ 108 h 108"/>
                <a:gd name="T2" fmla="*/ 79 w 79"/>
                <a:gd name="T3" fmla="*/ 108 h 108"/>
                <a:gd name="T4" fmla="*/ 79 w 79"/>
                <a:gd name="T5" fmla="*/ 96 h 108"/>
                <a:gd name="T6" fmla="*/ 77 w 79"/>
                <a:gd name="T7" fmla="*/ 86 h 108"/>
                <a:gd name="T8" fmla="*/ 75 w 79"/>
                <a:gd name="T9" fmla="*/ 76 h 108"/>
                <a:gd name="T10" fmla="*/ 72 w 79"/>
                <a:gd name="T11" fmla="*/ 67 h 108"/>
                <a:gd name="T12" fmla="*/ 68 w 79"/>
                <a:gd name="T13" fmla="*/ 59 h 108"/>
                <a:gd name="T14" fmla="*/ 63 w 79"/>
                <a:gd name="T15" fmla="*/ 53 h 108"/>
                <a:gd name="T16" fmla="*/ 56 w 79"/>
                <a:gd name="T17" fmla="*/ 49 h 108"/>
                <a:gd name="T18" fmla="*/ 48 w 79"/>
                <a:gd name="T19" fmla="*/ 45 h 108"/>
                <a:gd name="T20" fmla="*/ 48 w 79"/>
                <a:gd name="T21" fmla="*/ 45 h 108"/>
                <a:gd name="T22" fmla="*/ 52 w 79"/>
                <a:gd name="T23" fmla="*/ 42 h 108"/>
                <a:gd name="T24" fmla="*/ 56 w 79"/>
                <a:gd name="T25" fmla="*/ 37 h 108"/>
                <a:gd name="T26" fmla="*/ 58 w 79"/>
                <a:gd name="T27" fmla="*/ 30 h 108"/>
                <a:gd name="T28" fmla="*/ 59 w 79"/>
                <a:gd name="T29" fmla="*/ 24 h 108"/>
                <a:gd name="T30" fmla="*/ 59 w 79"/>
                <a:gd name="T31" fmla="*/ 24 h 108"/>
                <a:gd name="T32" fmla="*/ 58 w 79"/>
                <a:gd name="T33" fmla="*/ 19 h 108"/>
                <a:gd name="T34" fmla="*/ 57 w 79"/>
                <a:gd name="T35" fmla="*/ 14 h 108"/>
                <a:gd name="T36" fmla="*/ 56 w 79"/>
                <a:gd name="T37" fmla="*/ 10 h 108"/>
                <a:gd name="T38" fmla="*/ 53 w 79"/>
                <a:gd name="T39" fmla="*/ 6 h 108"/>
                <a:gd name="T40" fmla="*/ 51 w 79"/>
                <a:gd name="T41" fmla="*/ 4 h 108"/>
                <a:gd name="T42" fmla="*/ 47 w 79"/>
                <a:gd name="T43" fmla="*/ 1 h 108"/>
                <a:gd name="T44" fmla="*/ 43 w 79"/>
                <a:gd name="T45" fmla="*/ 0 h 108"/>
                <a:gd name="T46" fmla="*/ 39 w 79"/>
                <a:gd name="T47" fmla="*/ 0 h 108"/>
                <a:gd name="T48" fmla="*/ 39 w 79"/>
                <a:gd name="T49" fmla="*/ 0 h 108"/>
                <a:gd name="T50" fmla="*/ 35 w 79"/>
                <a:gd name="T51" fmla="*/ 0 h 108"/>
                <a:gd name="T52" fmla="*/ 32 w 79"/>
                <a:gd name="T53" fmla="*/ 1 h 108"/>
                <a:gd name="T54" fmla="*/ 29 w 79"/>
                <a:gd name="T55" fmla="*/ 4 h 108"/>
                <a:gd name="T56" fmla="*/ 25 w 79"/>
                <a:gd name="T57" fmla="*/ 6 h 108"/>
                <a:gd name="T58" fmla="*/ 23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0 w 79"/>
                <a:gd name="T75" fmla="*/ 45 h 108"/>
                <a:gd name="T76" fmla="*/ 30 w 79"/>
                <a:gd name="T77" fmla="*/ 45 h 108"/>
                <a:gd name="T78" fmla="*/ 23 w 79"/>
                <a:gd name="T79" fmla="*/ 49 h 108"/>
                <a:gd name="T80" fmla="*/ 16 w 79"/>
                <a:gd name="T81" fmla="*/ 53 h 108"/>
                <a:gd name="T82" fmla="*/ 11 w 79"/>
                <a:gd name="T83" fmla="*/ 59 h 108"/>
                <a:gd name="T84" fmla="*/ 6 w 79"/>
                <a:gd name="T85" fmla="*/ 67 h 108"/>
                <a:gd name="T86" fmla="*/ 4 w 79"/>
                <a:gd name="T87" fmla="*/ 76 h 108"/>
                <a:gd name="T88" fmla="*/ 1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7" y="86"/>
                  </a:lnTo>
                  <a:lnTo>
                    <a:pt x="75" y="76"/>
                  </a:lnTo>
                  <a:lnTo>
                    <a:pt x="72" y="67"/>
                  </a:lnTo>
                  <a:lnTo>
                    <a:pt x="68" y="59"/>
                  </a:lnTo>
                  <a:lnTo>
                    <a:pt x="63" y="53"/>
                  </a:lnTo>
                  <a:lnTo>
                    <a:pt x="56" y="49"/>
                  </a:lnTo>
                  <a:lnTo>
                    <a:pt x="48" y="45"/>
                  </a:lnTo>
                  <a:lnTo>
                    <a:pt x="52" y="42"/>
                  </a:lnTo>
                  <a:lnTo>
                    <a:pt x="56" y="37"/>
                  </a:lnTo>
                  <a:lnTo>
                    <a:pt x="58" y="30"/>
                  </a:lnTo>
                  <a:lnTo>
                    <a:pt x="59" y="24"/>
                  </a:lnTo>
                  <a:lnTo>
                    <a:pt x="58" y="19"/>
                  </a:lnTo>
                  <a:lnTo>
                    <a:pt x="57" y="14"/>
                  </a:lnTo>
                  <a:lnTo>
                    <a:pt x="56" y="10"/>
                  </a:lnTo>
                  <a:lnTo>
                    <a:pt x="53" y="6"/>
                  </a:lnTo>
                  <a:lnTo>
                    <a:pt x="51" y="4"/>
                  </a:lnTo>
                  <a:lnTo>
                    <a:pt x="47" y="1"/>
                  </a:lnTo>
                  <a:lnTo>
                    <a:pt x="43" y="0"/>
                  </a:lnTo>
                  <a:lnTo>
                    <a:pt x="39" y="0"/>
                  </a:lnTo>
                  <a:lnTo>
                    <a:pt x="35" y="0"/>
                  </a:lnTo>
                  <a:lnTo>
                    <a:pt x="32" y="1"/>
                  </a:lnTo>
                  <a:lnTo>
                    <a:pt x="29" y="4"/>
                  </a:lnTo>
                  <a:lnTo>
                    <a:pt x="25" y="6"/>
                  </a:lnTo>
                  <a:lnTo>
                    <a:pt x="23" y="10"/>
                  </a:lnTo>
                  <a:lnTo>
                    <a:pt x="21" y="14"/>
                  </a:lnTo>
                  <a:lnTo>
                    <a:pt x="20" y="19"/>
                  </a:lnTo>
                  <a:lnTo>
                    <a:pt x="20" y="24"/>
                  </a:lnTo>
                  <a:lnTo>
                    <a:pt x="21" y="30"/>
                  </a:lnTo>
                  <a:lnTo>
                    <a:pt x="24" y="37"/>
                  </a:lnTo>
                  <a:lnTo>
                    <a:pt x="27" y="42"/>
                  </a:lnTo>
                  <a:lnTo>
                    <a:pt x="30" y="45"/>
                  </a:lnTo>
                  <a:lnTo>
                    <a:pt x="23" y="49"/>
                  </a:lnTo>
                  <a:lnTo>
                    <a:pt x="16" y="53"/>
                  </a:lnTo>
                  <a:lnTo>
                    <a:pt x="11" y="59"/>
                  </a:lnTo>
                  <a:lnTo>
                    <a:pt x="6" y="67"/>
                  </a:lnTo>
                  <a:lnTo>
                    <a:pt x="4" y="76"/>
                  </a:lnTo>
                  <a:lnTo>
                    <a:pt x="1"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3" name="Groupe 413"/>
          <p:cNvGrpSpPr>
            <a:grpSpLocks/>
          </p:cNvGrpSpPr>
          <p:nvPr/>
        </p:nvGrpSpPr>
        <p:grpSpPr bwMode="auto">
          <a:xfrm>
            <a:off x="8703918" y="1262743"/>
            <a:ext cx="275167" cy="512762"/>
            <a:chOff x="750864" y="1307901"/>
            <a:chExt cx="161925" cy="307975"/>
          </a:xfrm>
          <a:gradFill>
            <a:gsLst>
              <a:gs pos="0">
                <a:srgbClr val="CFA2E8"/>
              </a:gs>
              <a:gs pos="45000">
                <a:srgbClr val="FF7A00"/>
              </a:gs>
              <a:gs pos="70000">
                <a:srgbClr val="02B3D6"/>
              </a:gs>
              <a:gs pos="100000">
                <a:srgbClr val="4D0808"/>
              </a:gs>
            </a:gsLst>
            <a:lin ang="2400000" scaled="0"/>
          </a:gradFill>
        </p:grpSpPr>
        <p:grpSp>
          <p:nvGrpSpPr>
            <p:cNvPr id="4" name="Groupe 921"/>
            <p:cNvGrpSpPr>
              <a:grpSpLocks/>
            </p:cNvGrpSpPr>
            <p:nvPr/>
          </p:nvGrpSpPr>
          <p:grpSpPr bwMode="auto">
            <a:xfrm>
              <a:off x="787376" y="1338064"/>
              <a:ext cx="87313" cy="249237"/>
              <a:chOff x="787376" y="1338064"/>
              <a:chExt cx="87313" cy="249237"/>
            </a:xfrm>
            <a:grpFill/>
          </p:grpSpPr>
          <p:sp>
            <p:nvSpPr>
              <p:cNvPr id="25" name="Line 124"/>
              <p:cNvSpPr>
                <a:spLocks noChangeShapeType="1"/>
              </p:cNvSpPr>
              <p:nvPr/>
            </p:nvSpPr>
            <p:spPr bwMode="auto">
              <a:xfrm flipV="1">
                <a:off x="787376" y="1338064"/>
                <a:ext cx="53975"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6" name="Line 125"/>
              <p:cNvSpPr>
                <a:spLocks noChangeShapeType="1"/>
              </p:cNvSpPr>
              <p:nvPr/>
            </p:nvSpPr>
            <p:spPr bwMode="auto">
              <a:xfrm flipV="1">
                <a:off x="788964" y="1368226"/>
                <a:ext cx="74613"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7" name="Line 126"/>
              <p:cNvSpPr>
                <a:spLocks noChangeShapeType="1"/>
              </p:cNvSpPr>
              <p:nvPr/>
            </p:nvSpPr>
            <p:spPr bwMode="auto">
              <a:xfrm flipV="1">
                <a:off x="814364" y="1403151"/>
                <a:ext cx="38100" cy="31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8" name="Line 127"/>
              <p:cNvSpPr>
                <a:spLocks noChangeShapeType="1"/>
              </p:cNvSpPr>
              <p:nvPr/>
            </p:nvSpPr>
            <p:spPr bwMode="auto">
              <a:xfrm flipV="1">
                <a:off x="809601" y="1519039"/>
                <a:ext cx="38100" cy="6350"/>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9" name="Line 128"/>
              <p:cNvSpPr>
                <a:spLocks noChangeShapeType="1"/>
              </p:cNvSpPr>
              <p:nvPr/>
            </p:nvSpPr>
            <p:spPr bwMode="auto">
              <a:xfrm flipV="1">
                <a:off x="795314" y="1542851"/>
                <a:ext cx="74613" cy="158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30" name="Line 129"/>
              <p:cNvSpPr>
                <a:spLocks noChangeShapeType="1"/>
              </p:cNvSpPr>
              <p:nvPr/>
            </p:nvSpPr>
            <p:spPr bwMode="auto">
              <a:xfrm flipV="1">
                <a:off x="815951" y="1573014"/>
                <a:ext cx="58738"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nvGrpSpPr>
            <p:cNvPr id="5" name="Groupe 922"/>
            <p:cNvGrpSpPr>
              <a:grpSpLocks/>
            </p:cNvGrpSpPr>
            <p:nvPr/>
          </p:nvGrpSpPr>
          <p:grpSpPr bwMode="auto">
            <a:xfrm>
              <a:off x="750864" y="1307901"/>
              <a:ext cx="161925" cy="307975"/>
              <a:chOff x="750864" y="1307901"/>
              <a:chExt cx="161925" cy="307975"/>
            </a:xfrm>
            <a:grpFill/>
          </p:grpSpPr>
          <p:sp>
            <p:nvSpPr>
              <p:cNvPr id="22" name="Freeform 123"/>
              <p:cNvSpPr>
                <a:spLocks/>
              </p:cNvSpPr>
              <p:nvPr/>
            </p:nvSpPr>
            <p:spPr bwMode="auto">
              <a:xfrm>
                <a:off x="750864" y="1346001"/>
                <a:ext cx="161925" cy="230187"/>
              </a:xfrm>
              <a:custGeom>
                <a:avLst/>
                <a:gdLst>
                  <a:gd name="T0" fmla="*/ 2 w 102"/>
                  <a:gd name="T1" fmla="*/ 0 h 145"/>
                  <a:gd name="T2" fmla="*/ 2 w 102"/>
                  <a:gd name="T3" fmla="*/ 0 h 145"/>
                  <a:gd name="T4" fmla="*/ 2 w 102"/>
                  <a:gd name="T5" fmla="*/ 4 h 145"/>
                  <a:gd name="T6" fmla="*/ 0 w 102"/>
                  <a:gd name="T7" fmla="*/ 12 h 145"/>
                  <a:gd name="T8" fmla="*/ 0 w 102"/>
                  <a:gd name="T9" fmla="*/ 17 h 145"/>
                  <a:gd name="T10" fmla="*/ 2 w 102"/>
                  <a:gd name="T11" fmla="*/ 23 h 145"/>
                  <a:gd name="T12" fmla="*/ 4 w 102"/>
                  <a:gd name="T13" fmla="*/ 28 h 145"/>
                  <a:gd name="T14" fmla="*/ 7 w 102"/>
                  <a:gd name="T15" fmla="*/ 34 h 145"/>
                  <a:gd name="T16" fmla="*/ 7 w 102"/>
                  <a:gd name="T17" fmla="*/ 34 h 145"/>
                  <a:gd name="T18" fmla="*/ 13 w 102"/>
                  <a:gd name="T19" fmla="*/ 42 h 145"/>
                  <a:gd name="T20" fmla="*/ 21 w 102"/>
                  <a:gd name="T21" fmla="*/ 48 h 145"/>
                  <a:gd name="T22" fmla="*/ 38 w 102"/>
                  <a:gd name="T23" fmla="*/ 62 h 145"/>
                  <a:gd name="T24" fmla="*/ 60 w 102"/>
                  <a:gd name="T25" fmla="*/ 79 h 145"/>
                  <a:gd name="T26" fmla="*/ 73 w 102"/>
                  <a:gd name="T27" fmla="*/ 89 h 145"/>
                  <a:gd name="T28" fmla="*/ 85 w 102"/>
                  <a:gd name="T29" fmla="*/ 100 h 145"/>
                  <a:gd name="T30" fmla="*/ 85 w 102"/>
                  <a:gd name="T31" fmla="*/ 100 h 145"/>
                  <a:gd name="T32" fmla="*/ 93 w 102"/>
                  <a:gd name="T33" fmla="*/ 109 h 145"/>
                  <a:gd name="T34" fmla="*/ 98 w 102"/>
                  <a:gd name="T35" fmla="*/ 117 h 145"/>
                  <a:gd name="T36" fmla="*/ 100 w 102"/>
                  <a:gd name="T37" fmla="*/ 124 h 145"/>
                  <a:gd name="T38" fmla="*/ 102 w 102"/>
                  <a:gd name="T39" fmla="*/ 132 h 145"/>
                  <a:gd name="T40" fmla="*/ 102 w 102"/>
                  <a:gd name="T41" fmla="*/ 137 h 145"/>
                  <a:gd name="T42" fmla="*/ 100 w 102"/>
                  <a:gd name="T43" fmla="*/ 141 h 145"/>
                  <a:gd name="T44" fmla="*/ 99 w 102"/>
                  <a:gd name="T45" fmla="*/ 145 h 1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2"/>
                  <a:gd name="T70" fmla="*/ 0 h 145"/>
                  <a:gd name="T71" fmla="*/ 102 w 102"/>
                  <a:gd name="T72" fmla="*/ 145 h 14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2" h="145">
                    <a:moveTo>
                      <a:pt x="2" y="0"/>
                    </a:moveTo>
                    <a:lnTo>
                      <a:pt x="2" y="0"/>
                    </a:lnTo>
                    <a:lnTo>
                      <a:pt x="2" y="4"/>
                    </a:lnTo>
                    <a:lnTo>
                      <a:pt x="0" y="12"/>
                    </a:lnTo>
                    <a:lnTo>
                      <a:pt x="0" y="17"/>
                    </a:lnTo>
                    <a:lnTo>
                      <a:pt x="2" y="23"/>
                    </a:lnTo>
                    <a:lnTo>
                      <a:pt x="4" y="28"/>
                    </a:lnTo>
                    <a:lnTo>
                      <a:pt x="7" y="34"/>
                    </a:lnTo>
                    <a:lnTo>
                      <a:pt x="13" y="42"/>
                    </a:lnTo>
                    <a:lnTo>
                      <a:pt x="21" y="48"/>
                    </a:lnTo>
                    <a:lnTo>
                      <a:pt x="38" y="62"/>
                    </a:lnTo>
                    <a:lnTo>
                      <a:pt x="60" y="79"/>
                    </a:lnTo>
                    <a:lnTo>
                      <a:pt x="73" y="89"/>
                    </a:lnTo>
                    <a:lnTo>
                      <a:pt x="85" y="100"/>
                    </a:lnTo>
                    <a:lnTo>
                      <a:pt x="93" y="109"/>
                    </a:lnTo>
                    <a:lnTo>
                      <a:pt x="98" y="117"/>
                    </a:lnTo>
                    <a:lnTo>
                      <a:pt x="100" y="124"/>
                    </a:lnTo>
                    <a:lnTo>
                      <a:pt x="102" y="132"/>
                    </a:lnTo>
                    <a:lnTo>
                      <a:pt x="102" y="137"/>
                    </a:lnTo>
                    <a:lnTo>
                      <a:pt x="100" y="141"/>
                    </a:lnTo>
                    <a:lnTo>
                      <a:pt x="99" y="14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3" name="Freeform 130"/>
              <p:cNvSpPr>
                <a:spLocks/>
              </p:cNvSpPr>
              <p:nvPr/>
            </p:nvSpPr>
            <p:spPr bwMode="auto">
              <a:xfrm>
                <a:off x="765151" y="1480939"/>
                <a:ext cx="46038" cy="134937"/>
              </a:xfrm>
              <a:custGeom>
                <a:avLst/>
                <a:gdLst>
                  <a:gd name="T0" fmla="*/ 29 w 29"/>
                  <a:gd name="T1" fmla="*/ 0 h 85"/>
                  <a:gd name="T2" fmla="*/ 29 w 29"/>
                  <a:gd name="T3" fmla="*/ 0 h 85"/>
                  <a:gd name="T4" fmla="*/ 26 w 29"/>
                  <a:gd name="T5" fmla="*/ 3 h 85"/>
                  <a:gd name="T6" fmla="*/ 17 w 29"/>
                  <a:gd name="T7" fmla="*/ 11 h 85"/>
                  <a:gd name="T8" fmla="*/ 12 w 29"/>
                  <a:gd name="T9" fmla="*/ 18 h 85"/>
                  <a:gd name="T10" fmla="*/ 7 w 29"/>
                  <a:gd name="T11" fmla="*/ 24 h 85"/>
                  <a:gd name="T12" fmla="*/ 3 w 29"/>
                  <a:gd name="T13" fmla="*/ 32 h 85"/>
                  <a:gd name="T14" fmla="*/ 0 w 29"/>
                  <a:gd name="T15" fmla="*/ 39 h 85"/>
                  <a:gd name="T16" fmla="*/ 0 w 29"/>
                  <a:gd name="T17" fmla="*/ 39 h 85"/>
                  <a:gd name="T18" fmla="*/ 0 w 29"/>
                  <a:gd name="T19" fmla="*/ 47 h 85"/>
                  <a:gd name="T20" fmla="*/ 1 w 29"/>
                  <a:gd name="T21" fmla="*/ 56 h 85"/>
                  <a:gd name="T22" fmla="*/ 4 w 29"/>
                  <a:gd name="T23" fmla="*/ 63 h 85"/>
                  <a:gd name="T24" fmla="*/ 8 w 29"/>
                  <a:gd name="T25" fmla="*/ 70 h 85"/>
                  <a:gd name="T26" fmla="*/ 15 w 29"/>
                  <a:gd name="T27" fmla="*/ 80 h 85"/>
                  <a:gd name="T28" fmla="*/ 19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29" y="0"/>
                    </a:moveTo>
                    <a:lnTo>
                      <a:pt x="29" y="0"/>
                    </a:lnTo>
                    <a:lnTo>
                      <a:pt x="26" y="3"/>
                    </a:lnTo>
                    <a:lnTo>
                      <a:pt x="17" y="11"/>
                    </a:lnTo>
                    <a:lnTo>
                      <a:pt x="12" y="18"/>
                    </a:lnTo>
                    <a:lnTo>
                      <a:pt x="7" y="24"/>
                    </a:lnTo>
                    <a:lnTo>
                      <a:pt x="3" y="32"/>
                    </a:lnTo>
                    <a:lnTo>
                      <a:pt x="0" y="39"/>
                    </a:lnTo>
                    <a:lnTo>
                      <a:pt x="0" y="47"/>
                    </a:lnTo>
                    <a:lnTo>
                      <a:pt x="1" y="56"/>
                    </a:lnTo>
                    <a:lnTo>
                      <a:pt x="4" y="63"/>
                    </a:lnTo>
                    <a:lnTo>
                      <a:pt x="8" y="70"/>
                    </a:lnTo>
                    <a:lnTo>
                      <a:pt x="15" y="80"/>
                    </a:lnTo>
                    <a:lnTo>
                      <a:pt x="19"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4" name="Freeform 131"/>
              <p:cNvSpPr>
                <a:spLocks/>
              </p:cNvSpPr>
              <p:nvPr/>
            </p:nvSpPr>
            <p:spPr bwMode="auto">
              <a:xfrm>
                <a:off x="854051" y="1307901"/>
                <a:ext cx="46038" cy="134937"/>
              </a:xfrm>
              <a:custGeom>
                <a:avLst/>
                <a:gdLst>
                  <a:gd name="T0" fmla="*/ 9 w 29"/>
                  <a:gd name="T1" fmla="*/ 0 h 85"/>
                  <a:gd name="T2" fmla="*/ 9 w 29"/>
                  <a:gd name="T3" fmla="*/ 0 h 85"/>
                  <a:gd name="T4" fmla="*/ 13 w 29"/>
                  <a:gd name="T5" fmla="*/ 3 h 85"/>
                  <a:gd name="T6" fmla="*/ 20 w 29"/>
                  <a:gd name="T7" fmla="*/ 11 h 85"/>
                  <a:gd name="T8" fmla="*/ 24 w 29"/>
                  <a:gd name="T9" fmla="*/ 18 h 85"/>
                  <a:gd name="T10" fmla="*/ 27 w 29"/>
                  <a:gd name="T11" fmla="*/ 25 h 85"/>
                  <a:gd name="T12" fmla="*/ 29 w 29"/>
                  <a:gd name="T13" fmla="*/ 34 h 85"/>
                  <a:gd name="T14" fmla="*/ 29 w 29"/>
                  <a:gd name="T15" fmla="*/ 44 h 85"/>
                  <a:gd name="T16" fmla="*/ 29 w 29"/>
                  <a:gd name="T17" fmla="*/ 44 h 85"/>
                  <a:gd name="T18" fmla="*/ 27 w 29"/>
                  <a:gd name="T19" fmla="*/ 53 h 85"/>
                  <a:gd name="T20" fmla="*/ 23 w 29"/>
                  <a:gd name="T21" fmla="*/ 62 h 85"/>
                  <a:gd name="T22" fmla="*/ 18 w 29"/>
                  <a:gd name="T23" fmla="*/ 68 h 85"/>
                  <a:gd name="T24" fmla="*/ 13 w 29"/>
                  <a:gd name="T25" fmla="*/ 75 h 85"/>
                  <a:gd name="T26" fmla="*/ 4 w 29"/>
                  <a:gd name="T27" fmla="*/ 82 h 85"/>
                  <a:gd name="T28" fmla="*/ 0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9" y="0"/>
                    </a:moveTo>
                    <a:lnTo>
                      <a:pt x="9" y="0"/>
                    </a:lnTo>
                    <a:lnTo>
                      <a:pt x="13" y="3"/>
                    </a:lnTo>
                    <a:lnTo>
                      <a:pt x="20" y="11"/>
                    </a:lnTo>
                    <a:lnTo>
                      <a:pt x="24" y="18"/>
                    </a:lnTo>
                    <a:lnTo>
                      <a:pt x="27" y="25"/>
                    </a:lnTo>
                    <a:lnTo>
                      <a:pt x="29" y="34"/>
                    </a:lnTo>
                    <a:lnTo>
                      <a:pt x="29" y="44"/>
                    </a:lnTo>
                    <a:lnTo>
                      <a:pt x="27" y="53"/>
                    </a:lnTo>
                    <a:lnTo>
                      <a:pt x="23" y="62"/>
                    </a:lnTo>
                    <a:lnTo>
                      <a:pt x="18" y="68"/>
                    </a:lnTo>
                    <a:lnTo>
                      <a:pt x="13" y="75"/>
                    </a:lnTo>
                    <a:lnTo>
                      <a:pt x="4" y="82"/>
                    </a:lnTo>
                    <a:lnTo>
                      <a:pt x="0"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sp>
        <p:nvSpPr>
          <p:cNvPr id="48134" name="Freeform 686"/>
          <p:cNvSpPr>
            <a:spLocks noChangeAspect="1"/>
          </p:cNvSpPr>
          <p:nvPr/>
        </p:nvSpPr>
        <p:spPr bwMode="auto">
          <a:xfrm>
            <a:off x="1136470" y="4616357"/>
            <a:ext cx="350838" cy="396875"/>
          </a:xfrm>
          <a:custGeom>
            <a:avLst/>
            <a:gdLst>
              <a:gd name="T0" fmla="*/ 2147483647 w 139"/>
              <a:gd name="T1" fmla="*/ 2147483647 h 171"/>
              <a:gd name="T2" fmla="*/ 2147483647 w 139"/>
              <a:gd name="T3" fmla="*/ 2147483647 h 171"/>
              <a:gd name="T4" fmla="*/ 2147483647 w 139"/>
              <a:gd name="T5" fmla="*/ 2147483647 h 171"/>
              <a:gd name="T6" fmla="*/ 2147483647 w 139"/>
              <a:gd name="T7" fmla="*/ 2147483647 h 171"/>
              <a:gd name="T8" fmla="*/ 2147483647 w 139"/>
              <a:gd name="T9" fmla="*/ 2147483647 h 171"/>
              <a:gd name="T10" fmla="*/ 2147483647 w 139"/>
              <a:gd name="T11" fmla="*/ 2147483647 h 171"/>
              <a:gd name="T12" fmla="*/ 2147483647 w 139"/>
              <a:gd name="T13" fmla="*/ 2147483647 h 171"/>
              <a:gd name="T14" fmla="*/ 2147483647 w 139"/>
              <a:gd name="T15" fmla="*/ 2147483647 h 171"/>
              <a:gd name="T16" fmla="*/ 2147483647 w 139"/>
              <a:gd name="T17" fmla="*/ 2147483647 h 171"/>
              <a:gd name="T18" fmla="*/ 2147483647 w 139"/>
              <a:gd name="T19" fmla="*/ 2147483647 h 171"/>
              <a:gd name="T20" fmla="*/ 2147483647 w 139"/>
              <a:gd name="T21" fmla="*/ 2147483647 h 171"/>
              <a:gd name="T22" fmla="*/ 2147483647 w 139"/>
              <a:gd name="T23" fmla="*/ 2147483647 h 171"/>
              <a:gd name="T24" fmla="*/ 2147483647 w 139"/>
              <a:gd name="T25" fmla="*/ 2147483647 h 171"/>
              <a:gd name="T26" fmla="*/ 2147483647 w 139"/>
              <a:gd name="T27" fmla="*/ 2147483647 h 171"/>
              <a:gd name="T28" fmla="*/ 2147483647 w 139"/>
              <a:gd name="T29" fmla="*/ 2147483647 h 171"/>
              <a:gd name="T30" fmla="*/ 2147483647 w 139"/>
              <a:gd name="T31" fmla="*/ 2147483647 h 171"/>
              <a:gd name="T32" fmla="*/ 2147483647 w 139"/>
              <a:gd name="T33" fmla="*/ 2147483647 h 171"/>
              <a:gd name="T34" fmla="*/ 2147483647 w 139"/>
              <a:gd name="T35" fmla="*/ 2147483647 h 171"/>
              <a:gd name="T36" fmla="*/ 2147483647 w 139"/>
              <a:gd name="T37" fmla="*/ 2147483647 h 171"/>
              <a:gd name="T38" fmla="*/ 2147483647 w 139"/>
              <a:gd name="T39" fmla="*/ 2147483647 h 171"/>
              <a:gd name="T40" fmla="*/ 2147483647 w 139"/>
              <a:gd name="T41" fmla="*/ 2147483647 h 171"/>
              <a:gd name="T42" fmla="*/ 2147483647 w 139"/>
              <a:gd name="T43" fmla="*/ 2147483647 h 171"/>
              <a:gd name="T44" fmla="*/ 2147483647 w 139"/>
              <a:gd name="T45" fmla="*/ 2147483647 h 171"/>
              <a:gd name="T46" fmla="*/ 2147483647 w 139"/>
              <a:gd name="T47" fmla="*/ 2147483647 h 171"/>
              <a:gd name="T48" fmla="*/ 2147483647 w 139"/>
              <a:gd name="T49" fmla="*/ 2147483647 h 171"/>
              <a:gd name="T50" fmla="*/ 2147483647 w 139"/>
              <a:gd name="T51" fmla="*/ 2147483647 h 171"/>
              <a:gd name="T52" fmla="*/ 2147483647 w 139"/>
              <a:gd name="T53" fmla="*/ 2147483647 h 171"/>
              <a:gd name="T54" fmla="*/ 2147483647 w 139"/>
              <a:gd name="T55" fmla="*/ 2147483647 h 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9"/>
              <a:gd name="T85" fmla="*/ 0 h 171"/>
              <a:gd name="T86" fmla="*/ 139 w 139"/>
              <a:gd name="T87" fmla="*/ 171 h 1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9" h="171">
                <a:moveTo>
                  <a:pt x="88" y="168"/>
                </a:moveTo>
                <a:cubicBezTo>
                  <a:pt x="81" y="168"/>
                  <a:pt x="74" y="167"/>
                  <a:pt x="67" y="166"/>
                </a:cubicBezTo>
                <a:cubicBezTo>
                  <a:pt x="57" y="164"/>
                  <a:pt x="44" y="160"/>
                  <a:pt x="32" y="156"/>
                </a:cubicBezTo>
                <a:cubicBezTo>
                  <a:pt x="19" y="151"/>
                  <a:pt x="9" y="146"/>
                  <a:pt x="4" y="140"/>
                </a:cubicBezTo>
                <a:cubicBezTo>
                  <a:pt x="3" y="139"/>
                  <a:pt x="1" y="137"/>
                  <a:pt x="1" y="134"/>
                </a:cubicBezTo>
                <a:cubicBezTo>
                  <a:pt x="0" y="131"/>
                  <a:pt x="0" y="128"/>
                  <a:pt x="3" y="123"/>
                </a:cubicBezTo>
                <a:cubicBezTo>
                  <a:pt x="4" y="122"/>
                  <a:pt x="5" y="121"/>
                  <a:pt x="6" y="120"/>
                </a:cubicBezTo>
                <a:cubicBezTo>
                  <a:pt x="8" y="119"/>
                  <a:pt x="9" y="119"/>
                  <a:pt x="8" y="118"/>
                </a:cubicBezTo>
                <a:cubicBezTo>
                  <a:pt x="3" y="111"/>
                  <a:pt x="3" y="105"/>
                  <a:pt x="6" y="101"/>
                </a:cubicBezTo>
                <a:cubicBezTo>
                  <a:pt x="8" y="97"/>
                  <a:pt x="12" y="94"/>
                  <a:pt x="16" y="93"/>
                </a:cubicBezTo>
                <a:cubicBezTo>
                  <a:pt x="10" y="88"/>
                  <a:pt x="9" y="82"/>
                  <a:pt x="10" y="76"/>
                </a:cubicBezTo>
                <a:cubicBezTo>
                  <a:pt x="12" y="71"/>
                  <a:pt x="17" y="66"/>
                  <a:pt x="24" y="66"/>
                </a:cubicBezTo>
                <a:cubicBezTo>
                  <a:pt x="21" y="57"/>
                  <a:pt x="25" y="51"/>
                  <a:pt x="31" y="48"/>
                </a:cubicBezTo>
                <a:cubicBezTo>
                  <a:pt x="36" y="45"/>
                  <a:pt x="44" y="45"/>
                  <a:pt x="49" y="46"/>
                </a:cubicBezTo>
                <a:cubicBezTo>
                  <a:pt x="59" y="48"/>
                  <a:pt x="64" y="50"/>
                  <a:pt x="68" y="52"/>
                </a:cubicBezTo>
                <a:cubicBezTo>
                  <a:pt x="72" y="54"/>
                  <a:pt x="74" y="55"/>
                  <a:pt x="78" y="57"/>
                </a:cubicBezTo>
                <a:cubicBezTo>
                  <a:pt x="78" y="49"/>
                  <a:pt x="78" y="41"/>
                  <a:pt x="80" y="33"/>
                </a:cubicBezTo>
                <a:cubicBezTo>
                  <a:pt x="81" y="25"/>
                  <a:pt x="84" y="18"/>
                  <a:pt x="89" y="11"/>
                </a:cubicBezTo>
                <a:cubicBezTo>
                  <a:pt x="92" y="7"/>
                  <a:pt x="98" y="3"/>
                  <a:pt x="102" y="2"/>
                </a:cubicBezTo>
                <a:cubicBezTo>
                  <a:pt x="107" y="0"/>
                  <a:pt x="111" y="2"/>
                  <a:pt x="113" y="8"/>
                </a:cubicBezTo>
                <a:cubicBezTo>
                  <a:pt x="115" y="14"/>
                  <a:pt x="113" y="20"/>
                  <a:pt x="111" y="27"/>
                </a:cubicBezTo>
                <a:cubicBezTo>
                  <a:pt x="109" y="34"/>
                  <a:pt x="109" y="43"/>
                  <a:pt x="116" y="56"/>
                </a:cubicBezTo>
                <a:cubicBezTo>
                  <a:pt x="120" y="62"/>
                  <a:pt x="122" y="68"/>
                  <a:pt x="124" y="74"/>
                </a:cubicBezTo>
                <a:cubicBezTo>
                  <a:pt x="126" y="81"/>
                  <a:pt x="128" y="87"/>
                  <a:pt x="130" y="93"/>
                </a:cubicBezTo>
                <a:cubicBezTo>
                  <a:pt x="131" y="97"/>
                  <a:pt x="133" y="99"/>
                  <a:pt x="135" y="100"/>
                </a:cubicBezTo>
                <a:cubicBezTo>
                  <a:pt x="137" y="101"/>
                  <a:pt x="139" y="101"/>
                  <a:pt x="139" y="102"/>
                </a:cubicBezTo>
                <a:cubicBezTo>
                  <a:pt x="127" y="137"/>
                  <a:pt x="127" y="137"/>
                  <a:pt x="127" y="137"/>
                </a:cubicBezTo>
                <a:cubicBezTo>
                  <a:pt x="114" y="171"/>
                  <a:pt x="114" y="171"/>
                  <a:pt x="114" y="171"/>
                </a:cubicBezTo>
              </a:path>
            </a:pathLst>
          </a:custGeom>
          <a:noFill/>
          <a:ln w="12700" cap="flat">
            <a:solidFill>
              <a:srgbClr val="000000"/>
            </a:solidFill>
            <a:prstDash val="solid"/>
            <a:miter lim="800000"/>
            <a:headEnd/>
            <a:tailEnd/>
          </a:ln>
        </p:spPr>
        <p:txBody>
          <a:bodyPr/>
          <a:lstStyle/>
          <a:p>
            <a:pPr defTabSz="914400"/>
            <a:endParaRPr lang="en-US" sz="1800">
              <a:solidFill>
                <a:srgbClr val="000000"/>
              </a:solidFill>
            </a:endParaRPr>
          </a:p>
        </p:txBody>
      </p:sp>
      <p:sp>
        <p:nvSpPr>
          <p:cNvPr id="48135" name="Freeform 653"/>
          <p:cNvSpPr>
            <a:spLocks noChangeAspect="1" noEditPoints="1"/>
          </p:cNvSpPr>
          <p:nvPr/>
        </p:nvSpPr>
        <p:spPr bwMode="auto">
          <a:xfrm>
            <a:off x="8860850" y="2046514"/>
            <a:ext cx="412750" cy="541338"/>
          </a:xfrm>
          <a:custGeom>
            <a:avLst/>
            <a:gdLst>
              <a:gd name="T0" fmla="*/ 2147483647 w 120"/>
              <a:gd name="T1" fmla="*/ 2147483647 h 170"/>
              <a:gd name="T2" fmla="*/ 2147483647 w 120"/>
              <a:gd name="T3" fmla="*/ 2147483647 h 170"/>
              <a:gd name="T4" fmla="*/ 2147483647 w 120"/>
              <a:gd name="T5" fmla="*/ 2147483647 h 170"/>
              <a:gd name="T6" fmla="*/ 2147483647 w 120"/>
              <a:gd name="T7" fmla="*/ 2147483647 h 170"/>
              <a:gd name="T8" fmla="*/ 2147483647 w 120"/>
              <a:gd name="T9" fmla="*/ 2147483647 h 170"/>
              <a:gd name="T10" fmla="*/ 2147483647 w 120"/>
              <a:gd name="T11" fmla="*/ 2147483647 h 170"/>
              <a:gd name="T12" fmla="*/ 2147483647 w 120"/>
              <a:gd name="T13" fmla="*/ 2147483647 h 170"/>
              <a:gd name="T14" fmla="*/ 2147483647 w 120"/>
              <a:gd name="T15" fmla="*/ 2147483647 h 170"/>
              <a:gd name="T16" fmla="*/ 2147483647 w 120"/>
              <a:gd name="T17" fmla="*/ 2147483647 h 170"/>
              <a:gd name="T18" fmla="*/ 2147483647 w 120"/>
              <a:gd name="T19" fmla="*/ 2147483647 h 170"/>
              <a:gd name="T20" fmla="*/ 0 w 120"/>
              <a:gd name="T21" fmla="*/ 2147483647 h 170"/>
              <a:gd name="T22" fmla="*/ 0 w 120"/>
              <a:gd name="T23" fmla="*/ 2147483647 h 170"/>
              <a:gd name="T24" fmla="*/ 2147483647 w 120"/>
              <a:gd name="T25" fmla="*/ 0 h 170"/>
              <a:gd name="T26" fmla="*/ 2147483647 w 120"/>
              <a:gd name="T27" fmla="*/ 0 h 170"/>
              <a:gd name="T28" fmla="*/ 2147483647 w 120"/>
              <a:gd name="T29" fmla="*/ 2147483647 h 170"/>
              <a:gd name="T30" fmla="*/ 2147483647 w 120"/>
              <a:gd name="T31" fmla="*/ 2147483647 h 1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170"/>
              <a:gd name="T50" fmla="*/ 120 w 120"/>
              <a:gd name="T51" fmla="*/ 170 h 17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170">
                <a:moveTo>
                  <a:pt x="25" y="117"/>
                </a:moveTo>
                <a:cubicBezTo>
                  <a:pt x="95" y="117"/>
                  <a:pt x="95" y="117"/>
                  <a:pt x="95" y="117"/>
                </a:cubicBezTo>
                <a:moveTo>
                  <a:pt x="25" y="92"/>
                </a:moveTo>
                <a:cubicBezTo>
                  <a:pt x="95" y="92"/>
                  <a:pt x="95" y="92"/>
                  <a:pt x="95" y="92"/>
                </a:cubicBezTo>
                <a:moveTo>
                  <a:pt x="25" y="67"/>
                </a:moveTo>
                <a:cubicBezTo>
                  <a:pt x="95" y="67"/>
                  <a:pt x="95" y="67"/>
                  <a:pt x="95" y="67"/>
                </a:cubicBezTo>
                <a:moveTo>
                  <a:pt x="25" y="41"/>
                </a:moveTo>
                <a:cubicBezTo>
                  <a:pt x="95" y="41"/>
                  <a:pt x="95" y="41"/>
                  <a:pt x="95" y="41"/>
                </a:cubicBezTo>
                <a:moveTo>
                  <a:pt x="93" y="170"/>
                </a:moveTo>
                <a:cubicBezTo>
                  <a:pt x="26" y="170"/>
                  <a:pt x="26" y="170"/>
                  <a:pt x="26" y="170"/>
                </a:cubicBezTo>
                <a:cubicBezTo>
                  <a:pt x="12" y="170"/>
                  <a:pt x="0" y="158"/>
                  <a:pt x="0" y="144"/>
                </a:cubicBezTo>
                <a:cubicBezTo>
                  <a:pt x="0" y="26"/>
                  <a:pt x="0" y="26"/>
                  <a:pt x="0" y="26"/>
                </a:cubicBezTo>
                <a:cubicBezTo>
                  <a:pt x="0" y="12"/>
                  <a:pt x="12" y="0"/>
                  <a:pt x="26" y="0"/>
                </a:cubicBezTo>
                <a:cubicBezTo>
                  <a:pt x="93" y="0"/>
                  <a:pt x="93" y="0"/>
                  <a:pt x="93" y="0"/>
                </a:cubicBezTo>
                <a:cubicBezTo>
                  <a:pt x="108" y="0"/>
                  <a:pt x="120" y="12"/>
                  <a:pt x="120" y="26"/>
                </a:cubicBezTo>
                <a:cubicBezTo>
                  <a:pt x="120" y="144"/>
                  <a:pt x="120" y="144"/>
                  <a:pt x="120" y="144"/>
                </a:cubicBezTo>
              </a:path>
            </a:pathLst>
          </a:custGeom>
          <a:noFill/>
          <a:ln w="12700" cap="rnd">
            <a:solidFill>
              <a:srgbClr val="000000"/>
            </a:solidFill>
            <a:prstDash val="solid"/>
            <a:round/>
            <a:headEnd/>
            <a:tailEnd/>
          </a:ln>
        </p:spPr>
        <p:txBody>
          <a:bodyPr/>
          <a:lstStyle/>
          <a:p>
            <a:pPr defTabSz="914400"/>
            <a:endParaRPr lang="en-US" sz="1800">
              <a:solidFill>
                <a:srgbClr val="000000"/>
              </a:solidFill>
            </a:endParaRPr>
          </a:p>
        </p:txBody>
      </p:sp>
      <p:grpSp>
        <p:nvGrpSpPr>
          <p:cNvPr id="6" name="Groupe 630"/>
          <p:cNvGrpSpPr>
            <a:grpSpLocks/>
          </p:cNvGrpSpPr>
          <p:nvPr/>
        </p:nvGrpSpPr>
        <p:grpSpPr bwMode="auto">
          <a:xfrm>
            <a:off x="1461550" y="2906486"/>
            <a:ext cx="251000" cy="527050"/>
            <a:chOff x="5556226" y="2015927"/>
            <a:chExt cx="148064" cy="315912"/>
          </a:xfrm>
          <a:gradFill>
            <a:gsLst>
              <a:gs pos="82000">
                <a:srgbClr val="14BCC4">
                  <a:alpha val="68627"/>
                </a:srgbClr>
              </a:gs>
              <a:gs pos="25000">
                <a:srgbClr val="21D6E0"/>
              </a:gs>
              <a:gs pos="75000">
                <a:srgbClr val="0087E6"/>
              </a:gs>
              <a:gs pos="100000">
                <a:srgbClr val="005CBF"/>
              </a:gs>
            </a:gsLst>
            <a:lin ang="2400000" scaled="0"/>
          </a:gradFill>
        </p:grpSpPr>
        <p:sp>
          <p:nvSpPr>
            <p:cNvPr id="35" name="Freeform 810"/>
            <p:cNvSpPr>
              <a:spLocks/>
            </p:cNvSpPr>
            <p:nvPr/>
          </p:nvSpPr>
          <p:spPr bwMode="auto">
            <a:xfrm>
              <a:off x="5609040" y="2138164"/>
              <a:ext cx="95250" cy="193675"/>
            </a:xfrm>
            <a:custGeom>
              <a:avLst/>
              <a:gdLst>
                <a:gd name="T0" fmla="*/ 31 w 60"/>
                <a:gd name="T1" fmla="*/ 122 h 122"/>
                <a:gd name="T2" fmla="*/ 60 w 60"/>
                <a:gd name="T3" fmla="*/ 73 h 122"/>
                <a:gd name="T4" fmla="*/ 60 w 60"/>
                <a:gd name="T5" fmla="*/ 0 h 122"/>
                <a:gd name="T6" fmla="*/ 60 w 60"/>
                <a:gd name="T7" fmla="*/ 0 h 122"/>
                <a:gd name="T8" fmla="*/ 56 w 60"/>
                <a:gd name="T9" fmla="*/ 2 h 122"/>
                <a:gd name="T10" fmla="*/ 49 w 60"/>
                <a:gd name="T11" fmla="*/ 5 h 122"/>
                <a:gd name="T12" fmla="*/ 44 w 60"/>
                <a:gd name="T13" fmla="*/ 8 h 122"/>
                <a:gd name="T14" fmla="*/ 40 w 60"/>
                <a:gd name="T15" fmla="*/ 10 h 122"/>
                <a:gd name="T16" fmla="*/ 37 w 60"/>
                <a:gd name="T17" fmla="*/ 16 h 122"/>
                <a:gd name="T18" fmla="*/ 36 w 60"/>
                <a:gd name="T19" fmla="*/ 21 h 122"/>
                <a:gd name="T20" fmla="*/ 36 w 60"/>
                <a:gd name="T21" fmla="*/ 21 h 122"/>
                <a:gd name="T22" fmla="*/ 36 w 60"/>
                <a:gd name="T23" fmla="*/ 45 h 122"/>
                <a:gd name="T24" fmla="*/ 36 w 60"/>
                <a:gd name="T25" fmla="*/ 45 h 122"/>
                <a:gd name="T26" fmla="*/ 31 w 60"/>
                <a:gd name="T27" fmla="*/ 47 h 122"/>
                <a:gd name="T28" fmla="*/ 18 w 60"/>
                <a:gd name="T29" fmla="*/ 54 h 122"/>
                <a:gd name="T30" fmla="*/ 12 w 60"/>
                <a:gd name="T31" fmla="*/ 57 h 122"/>
                <a:gd name="T32" fmla="*/ 7 w 60"/>
                <a:gd name="T33" fmla="*/ 62 h 122"/>
                <a:gd name="T34" fmla="*/ 3 w 60"/>
                <a:gd name="T35" fmla="*/ 69 h 122"/>
                <a:gd name="T36" fmla="*/ 2 w 60"/>
                <a:gd name="T37" fmla="*/ 73 h 122"/>
                <a:gd name="T38" fmla="*/ 0 w 60"/>
                <a:gd name="T39" fmla="*/ 76 h 1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122"/>
                <a:gd name="T62" fmla="*/ 60 w 60"/>
                <a:gd name="T63" fmla="*/ 122 h 1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122">
                  <a:moveTo>
                    <a:pt x="31" y="122"/>
                  </a:moveTo>
                  <a:lnTo>
                    <a:pt x="60" y="73"/>
                  </a:lnTo>
                  <a:lnTo>
                    <a:pt x="60" y="0"/>
                  </a:lnTo>
                  <a:lnTo>
                    <a:pt x="56" y="2"/>
                  </a:lnTo>
                  <a:lnTo>
                    <a:pt x="49" y="5"/>
                  </a:lnTo>
                  <a:lnTo>
                    <a:pt x="44" y="8"/>
                  </a:lnTo>
                  <a:lnTo>
                    <a:pt x="40" y="10"/>
                  </a:lnTo>
                  <a:lnTo>
                    <a:pt x="37" y="16"/>
                  </a:lnTo>
                  <a:lnTo>
                    <a:pt x="36" y="21"/>
                  </a:lnTo>
                  <a:lnTo>
                    <a:pt x="36" y="45"/>
                  </a:lnTo>
                  <a:lnTo>
                    <a:pt x="31" y="47"/>
                  </a:lnTo>
                  <a:lnTo>
                    <a:pt x="18" y="54"/>
                  </a:lnTo>
                  <a:lnTo>
                    <a:pt x="12" y="57"/>
                  </a:lnTo>
                  <a:lnTo>
                    <a:pt x="7" y="62"/>
                  </a:lnTo>
                  <a:lnTo>
                    <a:pt x="3" y="69"/>
                  </a:lnTo>
                  <a:lnTo>
                    <a:pt x="2" y="73"/>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6" name="Freeform 811"/>
            <p:cNvSpPr>
              <a:spLocks/>
            </p:cNvSpPr>
            <p:nvPr/>
          </p:nvSpPr>
          <p:spPr bwMode="auto">
            <a:xfrm>
              <a:off x="5654651" y="2052439"/>
              <a:ext cx="34925" cy="141287"/>
            </a:xfrm>
            <a:custGeom>
              <a:avLst/>
              <a:gdLst>
                <a:gd name="T0" fmla="*/ 22 w 22"/>
                <a:gd name="T1" fmla="*/ 89 h 89"/>
                <a:gd name="T2" fmla="*/ 22 w 22"/>
                <a:gd name="T3" fmla="*/ 89 h 89"/>
                <a:gd name="T4" fmla="*/ 22 w 22"/>
                <a:gd name="T5" fmla="*/ 11 h 89"/>
                <a:gd name="T6" fmla="*/ 22 w 22"/>
                <a:gd name="T7" fmla="*/ 11 h 89"/>
                <a:gd name="T8" fmla="*/ 21 w 22"/>
                <a:gd name="T9" fmla="*/ 6 h 89"/>
                <a:gd name="T10" fmla="*/ 18 w 22"/>
                <a:gd name="T11" fmla="*/ 2 h 89"/>
                <a:gd name="T12" fmla="*/ 16 w 22"/>
                <a:gd name="T13" fmla="*/ 1 h 89"/>
                <a:gd name="T14" fmla="*/ 12 w 22"/>
                <a:gd name="T15" fmla="*/ 0 h 89"/>
                <a:gd name="T16" fmla="*/ 8 w 22"/>
                <a:gd name="T17" fmla="*/ 1 h 89"/>
                <a:gd name="T18" fmla="*/ 4 w 22"/>
                <a:gd name="T19" fmla="*/ 2 h 89"/>
                <a:gd name="T20" fmla="*/ 2 w 22"/>
                <a:gd name="T21" fmla="*/ 5 h 89"/>
                <a:gd name="T22" fmla="*/ 0 w 22"/>
                <a:gd name="T23" fmla="*/ 9 h 89"/>
                <a:gd name="T24" fmla="*/ 0 w 22"/>
                <a:gd name="T25" fmla="*/ 9 h 89"/>
                <a:gd name="T26" fmla="*/ 0 w 22"/>
                <a:gd name="T27" fmla="*/ 76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89"/>
                <a:gd name="T44" fmla="*/ 22 w 22"/>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89">
                  <a:moveTo>
                    <a:pt x="22" y="89"/>
                  </a:moveTo>
                  <a:lnTo>
                    <a:pt x="22" y="89"/>
                  </a:lnTo>
                  <a:lnTo>
                    <a:pt x="22" y="11"/>
                  </a:lnTo>
                  <a:lnTo>
                    <a:pt x="21" y="6"/>
                  </a:lnTo>
                  <a:lnTo>
                    <a:pt x="18" y="2"/>
                  </a:lnTo>
                  <a:lnTo>
                    <a:pt x="16" y="1"/>
                  </a:lnTo>
                  <a:lnTo>
                    <a:pt x="12" y="0"/>
                  </a:lnTo>
                  <a:lnTo>
                    <a:pt x="8" y="1"/>
                  </a:lnTo>
                  <a:lnTo>
                    <a:pt x="4" y="2"/>
                  </a:lnTo>
                  <a:lnTo>
                    <a:pt x="2" y="5"/>
                  </a:lnTo>
                  <a:lnTo>
                    <a:pt x="0" y="9"/>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7" name="Freeform 812"/>
            <p:cNvSpPr>
              <a:spLocks/>
            </p:cNvSpPr>
            <p:nvPr/>
          </p:nvSpPr>
          <p:spPr bwMode="auto">
            <a:xfrm>
              <a:off x="5622901" y="2015927"/>
              <a:ext cx="31750" cy="157162"/>
            </a:xfrm>
            <a:custGeom>
              <a:avLst/>
              <a:gdLst>
                <a:gd name="T0" fmla="*/ 20 w 20"/>
                <a:gd name="T1" fmla="*/ 99 h 99"/>
                <a:gd name="T2" fmla="*/ 20 w 20"/>
                <a:gd name="T3" fmla="*/ 99 h 99"/>
                <a:gd name="T4" fmla="*/ 20 w 20"/>
                <a:gd name="T5" fmla="*/ 11 h 99"/>
                <a:gd name="T6" fmla="*/ 20 w 20"/>
                <a:gd name="T7" fmla="*/ 11 h 99"/>
                <a:gd name="T8" fmla="*/ 20 w 20"/>
                <a:gd name="T9" fmla="*/ 6 h 99"/>
                <a:gd name="T10" fmla="*/ 18 w 20"/>
                <a:gd name="T11" fmla="*/ 3 h 99"/>
                <a:gd name="T12" fmla="*/ 14 w 20"/>
                <a:gd name="T13" fmla="*/ 0 h 99"/>
                <a:gd name="T14" fmla="*/ 10 w 20"/>
                <a:gd name="T15" fmla="*/ 0 h 99"/>
                <a:gd name="T16" fmla="*/ 6 w 20"/>
                <a:gd name="T17" fmla="*/ 0 h 99"/>
                <a:gd name="T18" fmla="*/ 3 w 20"/>
                <a:gd name="T19" fmla="*/ 3 h 99"/>
                <a:gd name="T20" fmla="*/ 1 w 20"/>
                <a:gd name="T21" fmla="*/ 5 h 99"/>
                <a:gd name="T22" fmla="*/ 0 w 20"/>
                <a:gd name="T23" fmla="*/ 9 h 99"/>
                <a:gd name="T24" fmla="*/ 0 w 20"/>
                <a:gd name="T25" fmla="*/ 9 h 99"/>
                <a:gd name="T26" fmla="*/ 0 w 20"/>
                <a:gd name="T27" fmla="*/ 99 h 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99"/>
                <a:gd name="T44" fmla="*/ 20 w 20"/>
                <a:gd name="T45" fmla="*/ 99 h 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99">
                  <a:moveTo>
                    <a:pt x="20" y="99"/>
                  </a:moveTo>
                  <a:lnTo>
                    <a:pt x="20" y="99"/>
                  </a:lnTo>
                  <a:lnTo>
                    <a:pt x="20" y="11"/>
                  </a:lnTo>
                  <a:lnTo>
                    <a:pt x="20" y="6"/>
                  </a:lnTo>
                  <a:lnTo>
                    <a:pt x="18" y="3"/>
                  </a:lnTo>
                  <a:lnTo>
                    <a:pt x="14" y="0"/>
                  </a:lnTo>
                  <a:lnTo>
                    <a:pt x="10" y="0"/>
                  </a:lnTo>
                  <a:lnTo>
                    <a:pt x="6" y="0"/>
                  </a:lnTo>
                  <a:lnTo>
                    <a:pt x="3" y="3"/>
                  </a:lnTo>
                  <a:lnTo>
                    <a:pt x="1" y="5"/>
                  </a:lnTo>
                  <a:lnTo>
                    <a:pt x="0" y="9"/>
                  </a:lnTo>
                  <a:lnTo>
                    <a:pt x="0" y="9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8" name="Freeform 813"/>
            <p:cNvSpPr>
              <a:spLocks/>
            </p:cNvSpPr>
            <p:nvPr/>
          </p:nvSpPr>
          <p:spPr bwMode="auto">
            <a:xfrm>
              <a:off x="5589563" y="2030214"/>
              <a:ext cx="33338" cy="142875"/>
            </a:xfrm>
            <a:custGeom>
              <a:avLst/>
              <a:gdLst>
                <a:gd name="T0" fmla="*/ 21 w 21"/>
                <a:gd name="T1" fmla="*/ 90 h 90"/>
                <a:gd name="T2" fmla="*/ 21 w 21"/>
                <a:gd name="T3" fmla="*/ 90 h 90"/>
                <a:gd name="T4" fmla="*/ 21 w 21"/>
                <a:gd name="T5" fmla="*/ 11 h 90"/>
                <a:gd name="T6" fmla="*/ 21 w 21"/>
                <a:gd name="T7" fmla="*/ 11 h 90"/>
                <a:gd name="T8" fmla="*/ 20 w 21"/>
                <a:gd name="T9" fmla="*/ 6 h 90"/>
                <a:gd name="T10" fmla="*/ 17 w 21"/>
                <a:gd name="T11" fmla="*/ 2 h 90"/>
                <a:gd name="T12" fmla="*/ 15 w 21"/>
                <a:gd name="T13" fmla="*/ 1 h 90"/>
                <a:gd name="T14" fmla="*/ 11 w 21"/>
                <a:gd name="T15" fmla="*/ 0 h 90"/>
                <a:gd name="T16" fmla="*/ 7 w 21"/>
                <a:gd name="T17" fmla="*/ 1 h 90"/>
                <a:gd name="T18" fmla="*/ 3 w 21"/>
                <a:gd name="T19" fmla="*/ 2 h 90"/>
                <a:gd name="T20" fmla="*/ 1 w 21"/>
                <a:gd name="T21" fmla="*/ 5 h 90"/>
                <a:gd name="T22" fmla="*/ 0 w 21"/>
                <a:gd name="T23" fmla="*/ 9 h 90"/>
                <a:gd name="T24" fmla="*/ 0 w 21"/>
                <a:gd name="T25" fmla="*/ 9 h 90"/>
                <a:gd name="T26" fmla="*/ 0 w 21"/>
                <a:gd name="T27" fmla="*/ 90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90"/>
                <a:gd name="T44" fmla="*/ 21 w 21"/>
                <a:gd name="T45" fmla="*/ 90 h 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90">
                  <a:moveTo>
                    <a:pt x="21" y="90"/>
                  </a:moveTo>
                  <a:lnTo>
                    <a:pt x="21" y="90"/>
                  </a:lnTo>
                  <a:lnTo>
                    <a:pt x="21" y="11"/>
                  </a:lnTo>
                  <a:lnTo>
                    <a:pt x="20" y="6"/>
                  </a:lnTo>
                  <a:lnTo>
                    <a:pt x="17" y="2"/>
                  </a:lnTo>
                  <a:lnTo>
                    <a:pt x="15" y="1"/>
                  </a:lnTo>
                  <a:lnTo>
                    <a:pt x="11" y="0"/>
                  </a:lnTo>
                  <a:lnTo>
                    <a:pt x="7" y="1"/>
                  </a:lnTo>
                  <a:lnTo>
                    <a:pt x="3" y="2"/>
                  </a:lnTo>
                  <a:lnTo>
                    <a:pt x="1" y="5"/>
                  </a:lnTo>
                  <a:lnTo>
                    <a:pt x="0" y="9"/>
                  </a:lnTo>
                  <a:lnTo>
                    <a:pt x="0" y="9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9" name="Freeform 814"/>
            <p:cNvSpPr>
              <a:spLocks/>
            </p:cNvSpPr>
            <p:nvPr/>
          </p:nvSpPr>
          <p:spPr bwMode="auto">
            <a:xfrm>
              <a:off x="5556226" y="2073077"/>
              <a:ext cx="33338" cy="250825"/>
            </a:xfrm>
            <a:custGeom>
              <a:avLst/>
              <a:gdLst>
                <a:gd name="T0" fmla="*/ 21 w 21"/>
                <a:gd name="T1" fmla="*/ 63 h 158"/>
                <a:gd name="T2" fmla="*/ 21 w 21"/>
                <a:gd name="T3" fmla="*/ 63 h 158"/>
                <a:gd name="T4" fmla="*/ 21 w 21"/>
                <a:gd name="T5" fmla="*/ 11 h 158"/>
                <a:gd name="T6" fmla="*/ 21 w 21"/>
                <a:gd name="T7" fmla="*/ 11 h 158"/>
                <a:gd name="T8" fmla="*/ 21 w 21"/>
                <a:gd name="T9" fmla="*/ 6 h 158"/>
                <a:gd name="T10" fmla="*/ 18 w 21"/>
                <a:gd name="T11" fmla="*/ 2 h 158"/>
                <a:gd name="T12" fmla="*/ 14 w 21"/>
                <a:gd name="T13" fmla="*/ 1 h 158"/>
                <a:gd name="T14" fmla="*/ 10 w 21"/>
                <a:gd name="T15" fmla="*/ 0 h 158"/>
                <a:gd name="T16" fmla="*/ 7 w 21"/>
                <a:gd name="T17" fmla="*/ 1 h 158"/>
                <a:gd name="T18" fmla="*/ 4 w 21"/>
                <a:gd name="T19" fmla="*/ 2 h 158"/>
                <a:gd name="T20" fmla="*/ 2 w 21"/>
                <a:gd name="T21" fmla="*/ 5 h 158"/>
                <a:gd name="T22" fmla="*/ 0 w 21"/>
                <a:gd name="T23" fmla="*/ 8 h 158"/>
                <a:gd name="T24" fmla="*/ 0 w 21"/>
                <a:gd name="T25" fmla="*/ 8 h 158"/>
                <a:gd name="T26" fmla="*/ 0 w 21"/>
                <a:gd name="T27" fmla="*/ 158 h 1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158"/>
                <a:gd name="T44" fmla="*/ 21 w 21"/>
                <a:gd name="T45" fmla="*/ 158 h 15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158">
                  <a:moveTo>
                    <a:pt x="21" y="63"/>
                  </a:moveTo>
                  <a:lnTo>
                    <a:pt x="21" y="63"/>
                  </a:lnTo>
                  <a:lnTo>
                    <a:pt x="21" y="11"/>
                  </a:lnTo>
                  <a:lnTo>
                    <a:pt x="21" y="6"/>
                  </a:lnTo>
                  <a:lnTo>
                    <a:pt x="18" y="2"/>
                  </a:lnTo>
                  <a:lnTo>
                    <a:pt x="14" y="1"/>
                  </a:lnTo>
                  <a:lnTo>
                    <a:pt x="10" y="0"/>
                  </a:lnTo>
                  <a:lnTo>
                    <a:pt x="7" y="1"/>
                  </a:lnTo>
                  <a:lnTo>
                    <a:pt x="4" y="2"/>
                  </a:lnTo>
                  <a:lnTo>
                    <a:pt x="2" y="5"/>
                  </a:lnTo>
                  <a:lnTo>
                    <a:pt x="0" y="8"/>
                  </a:lnTo>
                  <a:lnTo>
                    <a:pt x="0" y="15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7" name="Groupe 414"/>
          <p:cNvGrpSpPr>
            <a:grpSpLocks/>
          </p:cNvGrpSpPr>
          <p:nvPr/>
        </p:nvGrpSpPr>
        <p:grpSpPr bwMode="auto">
          <a:xfrm>
            <a:off x="8482938" y="2895613"/>
            <a:ext cx="646642" cy="631825"/>
            <a:chOff x="4678878" y="-163361"/>
            <a:chExt cx="1572288" cy="1536642"/>
          </a:xfrm>
          <a:gradFill>
            <a:gsLst>
              <a:gs pos="0">
                <a:srgbClr val="CCCCFF"/>
              </a:gs>
              <a:gs pos="17999">
                <a:schemeClr val="accent5">
                  <a:lumMod val="50000"/>
                </a:schemeClr>
              </a:gs>
              <a:gs pos="36000">
                <a:srgbClr val="92D050"/>
              </a:gs>
              <a:gs pos="61000">
                <a:srgbClr val="CC99FF"/>
              </a:gs>
              <a:gs pos="82001">
                <a:srgbClr val="99CCFF"/>
              </a:gs>
              <a:gs pos="100000">
                <a:srgbClr val="CCCCFF"/>
              </a:gs>
            </a:gsLst>
            <a:lin ang="2400000" scaled="0"/>
          </a:gradFill>
        </p:grpSpPr>
        <p:sp>
          <p:nvSpPr>
            <p:cNvPr id="41" name="Freeform 834"/>
            <p:cNvSpPr>
              <a:spLocks/>
            </p:cNvSpPr>
            <p:nvPr/>
          </p:nvSpPr>
          <p:spPr bwMode="auto">
            <a:xfrm>
              <a:off x="4678878" y="109448"/>
              <a:ext cx="1572288" cy="1263833"/>
            </a:xfrm>
            <a:custGeom>
              <a:avLst/>
              <a:gdLst>
                <a:gd name="T0" fmla="*/ 183643 w 10000"/>
                <a:gd name="T1" fmla="*/ 0 h 10057"/>
                <a:gd name="T2" fmla="*/ 0 w 10000"/>
                <a:gd name="T3" fmla="*/ 492615 h 10057"/>
                <a:gd name="T4" fmla="*/ 772780 w 10000"/>
                <a:gd name="T5" fmla="*/ 1263833 h 10057"/>
                <a:gd name="T6" fmla="*/ 1044785 w 10000"/>
                <a:gd name="T7" fmla="*/ 1232919 h 10057"/>
                <a:gd name="T8" fmla="*/ 1377167 w 10000"/>
                <a:gd name="T9" fmla="*/ 972788 h 10057"/>
                <a:gd name="T10" fmla="*/ 1572288 w 10000"/>
                <a:gd name="T11" fmla="*/ 492615 h 10057"/>
                <a:gd name="T12" fmla="*/ 1380783 w 10000"/>
                <a:gd name="T13" fmla="*/ 0 h 10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0" h="10057">
                  <a:moveTo>
                    <a:pt x="1168" y="0"/>
                  </a:moveTo>
                  <a:cubicBezTo>
                    <a:pt x="457" y="1058"/>
                    <a:pt x="0" y="2426"/>
                    <a:pt x="0" y="3920"/>
                  </a:cubicBezTo>
                  <a:cubicBezTo>
                    <a:pt x="0" y="7279"/>
                    <a:pt x="1774" y="9442"/>
                    <a:pt x="4915" y="10057"/>
                  </a:cubicBezTo>
                  <a:lnTo>
                    <a:pt x="6645" y="9811"/>
                  </a:lnTo>
                  <a:cubicBezTo>
                    <a:pt x="7276" y="9431"/>
                    <a:pt x="7932" y="8752"/>
                    <a:pt x="8759" y="7741"/>
                  </a:cubicBezTo>
                  <a:cubicBezTo>
                    <a:pt x="9596" y="6725"/>
                    <a:pt x="9996" y="5210"/>
                    <a:pt x="10000" y="3920"/>
                  </a:cubicBezTo>
                  <a:cubicBezTo>
                    <a:pt x="10000" y="2426"/>
                    <a:pt x="9543" y="1058"/>
                    <a:pt x="8782"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2" name="Freeform 835"/>
            <p:cNvSpPr>
              <a:spLocks/>
            </p:cNvSpPr>
            <p:nvPr/>
          </p:nvSpPr>
          <p:spPr bwMode="auto">
            <a:xfrm>
              <a:off x="4861982" y="-163361"/>
              <a:ext cx="1198124" cy="272807"/>
            </a:xfrm>
            <a:custGeom>
              <a:avLst/>
              <a:gdLst>
                <a:gd name="T0" fmla="*/ 0 w 150"/>
                <a:gd name="T1" fmla="*/ 35 h 35"/>
                <a:gd name="T2" fmla="*/ 75 w 150"/>
                <a:gd name="T3" fmla="*/ 0 h 35"/>
                <a:gd name="T4" fmla="*/ 150 w 150"/>
                <a:gd name="T5" fmla="*/ 35 h 35"/>
                <a:gd name="T6" fmla="*/ 0 60000 65536"/>
                <a:gd name="T7" fmla="*/ 0 60000 65536"/>
                <a:gd name="T8" fmla="*/ 0 60000 65536"/>
                <a:gd name="T9" fmla="*/ 0 w 150"/>
                <a:gd name="T10" fmla="*/ 0 h 35"/>
                <a:gd name="T11" fmla="*/ 150 w 150"/>
                <a:gd name="T12" fmla="*/ 35 h 35"/>
              </a:gdLst>
              <a:ahLst/>
              <a:cxnLst>
                <a:cxn ang="T6">
                  <a:pos x="T0" y="T1"/>
                </a:cxn>
                <a:cxn ang="T7">
                  <a:pos x="T2" y="T3"/>
                </a:cxn>
                <a:cxn ang="T8">
                  <a:pos x="T4" y="T5"/>
                </a:cxn>
              </a:cxnLst>
              <a:rect l="T9" t="T10" r="T11" b="T12"/>
              <a:pathLst>
                <a:path w="150" h="35">
                  <a:moveTo>
                    <a:pt x="0" y="35"/>
                  </a:moveTo>
                  <a:cubicBezTo>
                    <a:pt x="18" y="14"/>
                    <a:pt x="45" y="0"/>
                    <a:pt x="75" y="0"/>
                  </a:cubicBezTo>
                  <a:cubicBezTo>
                    <a:pt x="105" y="0"/>
                    <a:pt x="132" y="13"/>
                    <a:pt x="150" y="35"/>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3" name="Freeform 836"/>
            <p:cNvSpPr>
              <a:spLocks/>
            </p:cNvSpPr>
            <p:nvPr/>
          </p:nvSpPr>
          <p:spPr bwMode="auto">
            <a:xfrm>
              <a:off x="4861980" y="109448"/>
              <a:ext cx="1198124" cy="132506"/>
            </a:xfrm>
            <a:custGeom>
              <a:avLst/>
              <a:gdLst>
                <a:gd name="T0" fmla="*/ 0 w 150"/>
                <a:gd name="T1" fmla="*/ 0 h 17"/>
                <a:gd name="T2" fmla="*/ 75 w 150"/>
                <a:gd name="T3" fmla="*/ 17 h 17"/>
                <a:gd name="T4" fmla="*/ 150 w 150"/>
                <a:gd name="T5" fmla="*/ 0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0" y="0"/>
                  </a:moveTo>
                  <a:cubicBezTo>
                    <a:pt x="18" y="10"/>
                    <a:pt x="45" y="17"/>
                    <a:pt x="75" y="17"/>
                  </a:cubicBezTo>
                  <a:cubicBezTo>
                    <a:pt x="105" y="17"/>
                    <a:pt x="132" y="10"/>
                    <a:pt x="150"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4" name="Freeform 837"/>
            <p:cNvSpPr>
              <a:spLocks/>
            </p:cNvSpPr>
            <p:nvPr/>
          </p:nvSpPr>
          <p:spPr bwMode="auto">
            <a:xfrm>
              <a:off x="4861980" y="959046"/>
              <a:ext cx="1198124" cy="132506"/>
            </a:xfrm>
            <a:custGeom>
              <a:avLst/>
              <a:gdLst>
                <a:gd name="T0" fmla="*/ 150 w 150"/>
                <a:gd name="T1" fmla="*/ 17 h 17"/>
                <a:gd name="T2" fmla="*/ 75 w 150"/>
                <a:gd name="T3" fmla="*/ 0 h 17"/>
                <a:gd name="T4" fmla="*/ 0 w 150"/>
                <a:gd name="T5" fmla="*/ 17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150" y="17"/>
                  </a:moveTo>
                  <a:cubicBezTo>
                    <a:pt x="132" y="7"/>
                    <a:pt x="105" y="0"/>
                    <a:pt x="75" y="0"/>
                  </a:cubicBezTo>
                  <a:cubicBezTo>
                    <a:pt x="45" y="0"/>
                    <a:pt x="18" y="7"/>
                    <a:pt x="0" y="17"/>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5" name="Oval 838"/>
            <p:cNvSpPr>
              <a:spLocks noChangeArrowheads="1"/>
            </p:cNvSpPr>
            <p:nvPr/>
          </p:nvSpPr>
          <p:spPr bwMode="auto">
            <a:xfrm>
              <a:off x="5037120" y="-163359"/>
              <a:ext cx="847842" cy="1531616"/>
            </a:xfrm>
            <a:prstGeom prst="ellipse">
              <a:avLst/>
            </a:prstGeom>
            <a:grpFill/>
            <a:ln w="19050" cap="rnd">
              <a:solidFill>
                <a:srgbClr val="000000"/>
              </a:solidFill>
              <a:round/>
              <a:headEnd/>
              <a:tailEnd/>
            </a:ln>
          </p:spPr>
          <p:txBody>
            <a:bodyPr/>
            <a:lstStyle/>
            <a:p>
              <a:pPr defTabSz="914400">
                <a:defRPr/>
              </a:pPr>
              <a:endParaRPr lang="en-US" sz="1800">
                <a:solidFill>
                  <a:srgbClr val="000000"/>
                </a:solidFill>
                <a:latin typeface="Calibri" pitchFamily="34" charset="0"/>
                <a:ea typeface="ＭＳ Ｐゴシック" charset="0"/>
                <a:cs typeface="Arial" charset="0"/>
              </a:endParaRPr>
            </a:p>
          </p:txBody>
        </p:sp>
        <p:sp>
          <p:nvSpPr>
            <p:cNvPr id="46" name="Line 839"/>
            <p:cNvSpPr>
              <a:spLocks noChangeShapeType="1"/>
            </p:cNvSpPr>
            <p:nvPr/>
          </p:nvSpPr>
          <p:spPr bwMode="auto">
            <a:xfrm>
              <a:off x="4678878" y="600500"/>
              <a:ext cx="1572288" cy="3898"/>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7" name="Line 840"/>
            <p:cNvSpPr>
              <a:spLocks noChangeShapeType="1"/>
            </p:cNvSpPr>
            <p:nvPr/>
          </p:nvSpPr>
          <p:spPr bwMode="auto">
            <a:xfrm flipV="1">
              <a:off x="5459051" y="-163359"/>
              <a:ext cx="3982" cy="1531616"/>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8" name="Groupe 670"/>
          <p:cNvGrpSpPr>
            <a:grpSpLocks/>
          </p:cNvGrpSpPr>
          <p:nvPr/>
        </p:nvGrpSpPr>
        <p:grpSpPr bwMode="auto">
          <a:xfrm>
            <a:off x="1031737" y="3843287"/>
            <a:ext cx="608806" cy="377825"/>
            <a:chOff x="1747814" y="4959152"/>
            <a:chExt cx="290512" cy="184150"/>
          </a:xfrm>
          <a:gradFill>
            <a:gsLst>
              <a:gs pos="0">
                <a:schemeClr val="accent6">
                  <a:lumMod val="20000"/>
                  <a:lumOff val="80000"/>
                </a:schemeClr>
              </a:gs>
              <a:gs pos="17999">
                <a:srgbClr val="FEE7F2"/>
              </a:gs>
              <a:gs pos="36000">
                <a:srgbClr val="FAC77D"/>
              </a:gs>
              <a:gs pos="61000">
                <a:srgbClr val="FBA97D"/>
              </a:gs>
              <a:gs pos="82001">
                <a:srgbClr val="FBD49C"/>
              </a:gs>
              <a:gs pos="100000">
                <a:srgbClr val="FEE7F2"/>
              </a:gs>
            </a:gsLst>
            <a:lin ang="2400000" scaled="0"/>
          </a:gradFill>
        </p:grpSpPr>
        <p:sp>
          <p:nvSpPr>
            <p:cNvPr id="49" name="Freeform 672"/>
            <p:cNvSpPr>
              <a:spLocks/>
            </p:cNvSpPr>
            <p:nvPr/>
          </p:nvSpPr>
          <p:spPr bwMode="auto">
            <a:xfrm>
              <a:off x="1828776" y="5094089"/>
              <a:ext cx="168275" cy="49213"/>
            </a:xfrm>
            <a:custGeom>
              <a:avLst/>
              <a:gdLst>
                <a:gd name="T0" fmla="*/ 0 w 106"/>
                <a:gd name="T1" fmla="*/ 0 h 31"/>
                <a:gd name="T2" fmla="*/ 0 w 106"/>
                <a:gd name="T3" fmla="*/ 0 h 31"/>
                <a:gd name="T4" fmla="*/ 13 w 106"/>
                <a:gd name="T5" fmla="*/ 1 h 31"/>
                <a:gd name="T6" fmla="*/ 13 w 106"/>
                <a:gd name="T7" fmla="*/ 1 h 31"/>
                <a:gd name="T8" fmla="*/ 18 w 106"/>
                <a:gd name="T9" fmla="*/ 2 h 31"/>
                <a:gd name="T10" fmla="*/ 25 w 106"/>
                <a:gd name="T11" fmla="*/ 6 h 31"/>
                <a:gd name="T12" fmla="*/ 40 w 106"/>
                <a:gd name="T13" fmla="*/ 16 h 31"/>
                <a:gd name="T14" fmla="*/ 49 w 106"/>
                <a:gd name="T15" fmla="*/ 23 h 31"/>
                <a:gd name="T16" fmla="*/ 58 w 106"/>
                <a:gd name="T17" fmla="*/ 26 h 31"/>
                <a:gd name="T18" fmla="*/ 66 w 106"/>
                <a:gd name="T19" fmla="*/ 30 h 31"/>
                <a:gd name="T20" fmla="*/ 77 w 106"/>
                <a:gd name="T21" fmla="*/ 31 h 31"/>
                <a:gd name="T22" fmla="*/ 77 w 106"/>
                <a:gd name="T23" fmla="*/ 31 h 31"/>
                <a:gd name="T24" fmla="*/ 87 w 106"/>
                <a:gd name="T25" fmla="*/ 30 h 31"/>
                <a:gd name="T26" fmla="*/ 93 w 106"/>
                <a:gd name="T27" fmla="*/ 29 h 31"/>
                <a:gd name="T28" fmla="*/ 98 w 106"/>
                <a:gd name="T29" fmla="*/ 28 h 31"/>
                <a:gd name="T30" fmla="*/ 102 w 106"/>
                <a:gd name="T31" fmla="*/ 25 h 31"/>
                <a:gd name="T32" fmla="*/ 106 w 106"/>
                <a:gd name="T33" fmla="*/ 23 h 31"/>
                <a:gd name="T34" fmla="*/ 106 w 106"/>
                <a:gd name="T35" fmla="*/ 20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6"/>
                <a:gd name="T55" fmla="*/ 0 h 31"/>
                <a:gd name="T56" fmla="*/ 106 w 106"/>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6" h="31">
                  <a:moveTo>
                    <a:pt x="0" y="0"/>
                  </a:moveTo>
                  <a:lnTo>
                    <a:pt x="0" y="0"/>
                  </a:lnTo>
                  <a:lnTo>
                    <a:pt x="13" y="1"/>
                  </a:lnTo>
                  <a:lnTo>
                    <a:pt x="18" y="2"/>
                  </a:lnTo>
                  <a:lnTo>
                    <a:pt x="25" y="6"/>
                  </a:lnTo>
                  <a:lnTo>
                    <a:pt x="40" y="16"/>
                  </a:lnTo>
                  <a:lnTo>
                    <a:pt x="49" y="23"/>
                  </a:lnTo>
                  <a:lnTo>
                    <a:pt x="58" y="26"/>
                  </a:lnTo>
                  <a:lnTo>
                    <a:pt x="66" y="30"/>
                  </a:lnTo>
                  <a:lnTo>
                    <a:pt x="77" y="31"/>
                  </a:lnTo>
                  <a:lnTo>
                    <a:pt x="87" y="30"/>
                  </a:lnTo>
                  <a:lnTo>
                    <a:pt x="93" y="29"/>
                  </a:lnTo>
                  <a:lnTo>
                    <a:pt x="98" y="28"/>
                  </a:lnTo>
                  <a:lnTo>
                    <a:pt x="102" y="25"/>
                  </a:lnTo>
                  <a:lnTo>
                    <a:pt x="106" y="23"/>
                  </a:lnTo>
                  <a:lnTo>
                    <a:pt x="106" y="2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0" name="Freeform 673"/>
            <p:cNvSpPr>
              <a:spLocks/>
            </p:cNvSpPr>
            <p:nvPr/>
          </p:nvSpPr>
          <p:spPr bwMode="auto">
            <a:xfrm>
              <a:off x="1758926" y="5094089"/>
              <a:ext cx="31750" cy="1588"/>
            </a:xfrm>
            <a:custGeom>
              <a:avLst/>
              <a:gdLst>
                <a:gd name="T0" fmla="*/ 20 w 20"/>
                <a:gd name="T1" fmla="*/ 0 h 1"/>
                <a:gd name="T2" fmla="*/ 20 w 20"/>
                <a:gd name="T3" fmla="*/ 0 h 1"/>
                <a:gd name="T4" fmla="*/ 0 w 20"/>
                <a:gd name="T5" fmla="*/ 1 h 1"/>
                <a:gd name="T6" fmla="*/ 0 60000 65536"/>
                <a:gd name="T7" fmla="*/ 0 60000 65536"/>
                <a:gd name="T8" fmla="*/ 0 60000 65536"/>
                <a:gd name="T9" fmla="*/ 0 w 20"/>
                <a:gd name="T10" fmla="*/ 0 h 1"/>
                <a:gd name="T11" fmla="*/ 20 w 20"/>
                <a:gd name="T12" fmla="*/ 1 h 1"/>
              </a:gdLst>
              <a:ahLst/>
              <a:cxnLst>
                <a:cxn ang="T6">
                  <a:pos x="T0" y="T1"/>
                </a:cxn>
                <a:cxn ang="T7">
                  <a:pos x="T2" y="T3"/>
                </a:cxn>
                <a:cxn ang="T8">
                  <a:pos x="T4" y="T5"/>
                </a:cxn>
              </a:cxnLst>
              <a:rect l="T9" t="T10" r="T11" b="T12"/>
              <a:pathLst>
                <a:path w="20" h="1">
                  <a:moveTo>
                    <a:pt x="20" y="0"/>
                  </a:moveTo>
                  <a:lnTo>
                    <a:pt x="20" y="0"/>
                  </a:lnTo>
                  <a:lnTo>
                    <a:pt x="0" y="1"/>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1" name="Freeform 674"/>
            <p:cNvSpPr>
              <a:spLocks/>
            </p:cNvSpPr>
            <p:nvPr/>
          </p:nvSpPr>
          <p:spPr bwMode="auto">
            <a:xfrm>
              <a:off x="1828776" y="4959152"/>
              <a:ext cx="187325" cy="22225"/>
            </a:xfrm>
            <a:custGeom>
              <a:avLst/>
              <a:gdLst>
                <a:gd name="T0" fmla="*/ 118 w 118"/>
                <a:gd name="T1" fmla="*/ 7 h 14"/>
                <a:gd name="T2" fmla="*/ 118 w 118"/>
                <a:gd name="T3" fmla="*/ 7 h 14"/>
                <a:gd name="T4" fmla="*/ 107 w 118"/>
                <a:gd name="T5" fmla="*/ 4 h 14"/>
                <a:gd name="T6" fmla="*/ 92 w 118"/>
                <a:gd name="T7" fmla="*/ 1 h 14"/>
                <a:gd name="T8" fmla="*/ 92 w 118"/>
                <a:gd name="T9" fmla="*/ 1 h 14"/>
                <a:gd name="T10" fmla="*/ 80 w 118"/>
                <a:gd name="T11" fmla="*/ 0 h 14"/>
                <a:gd name="T12" fmla="*/ 69 w 118"/>
                <a:gd name="T13" fmla="*/ 1 h 14"/>
                <a:gd name="T14" fmla="*/ 60 w 118"/>
                <a:gd name="T15" fmla="*/ 4 h 14"/>
                <a:gd name="T16" fmla="*/ 51 w 118"/>
                <a:gd name="T17" fmla="*/ 6 h 14"/>
                <a:gd name="T18" fmla="*/ 36 w 118"/>
                <a:gd name="T19" fmla="*/ 11 h 14"/>
                <a:gd name="T20" fmla="*/ 30 w 118"/>
                <a:gd name="T21" fmla="*/ 12 h 14"/>
                <a:gd name="T22" fmla="*/ 25 w 118"/>
                <a:gd name="T23" fmla="*/ 14 h 14"/>
                <a:gd name="T24" fmla="*/ 25 w 118"/>
                <a:gd name="T25" fmla="*/ 14 h 14"/>
                <a:gd name="T26" fmla="*/ 0 w 118"/>
                <a:gd name="T27" fmla="*/ 14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
                <a:gd name="T43" fmla="*/ 0 h 14"/>
                <a:gd name="T44" fmla="*/ 118 w 11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 h="14">
                  <a:moveTo>
                    <a:pt x="118" y="7"/>
                  </a:moveTo>
                  <a:lnTo>
                    <a:pt x="118" y="7"/>
                  </a:lnTo>
                  <a:lnTo>
                    <a:pt x="107" y="4"/>
                  </a:lnTo>
                  <a:lnTo>
                    <a:pt x="92" y="1"/>
                  </a:lnTo>
                  <a:lnTo>
                    <a:pt x="80" y="0"/>
                  </a:lnTo>
                  <a:lnTo>
                    <a:pt x="69" y="1"/>
                  </a:lnTo>
                  <a:lnTo>
                    <a:pt x="60" y="4"/>
                  </a:lnTo>
                  <a:lnTo>
                    <a:pt x="51" y="6"/>
                  </a:lnTo>
                  <a:lnTo>
                    <a:pt x="36" y="11"/>
                  </a:lnTo>
                  <a:lnTo>
                    <a:pt x="30" y="12"/>
                  </a:lnTo>
                  <a:lnTo>
                    <a:pt x="25" y="14"/>
                  </a:lnTo>
                  <a:lnTo>
                    <a:pt x="0" y="1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2" name="Line 675"/>
            <p:cNvSpPr>
              <a:spLocks noChangeShapeType="1"/>
            </p:cNvSpPr>
            <p:nvPr/>
          </p:nvSpPr>
          <p:spPr bwMode="auto">
            <a:xfrm flipH="1">
              <a:off x="1747814" y="4981377"/>
              <a:ext cx="42863" cy="158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3" name="Line 676"/>
            <p:cNvSpPr>
              <a:spLocks noChangeShapeType="1"/>
            </p:cNvSpPr>
            <p:nvPr/>
          </p:nvSpPr>
          <p:spPr bwMode="auto">
            <a:xfrm>
              <a:off x="17906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4" name="Line 677"/>
            <p:cNvSpPr>
              <a:spLocks noChangeShapeType="1"/>
            </p:cNvSpPr>
            <p:nvPr/>
          </p:nvSpPr>
          <p:spPr bwMode="auto">
            <a:xfrm flipV="1">
              <a:off x="18287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5" name="Freeform 678"/>
            <p:cNvSpPr>
              <a:spLocks/>
            </p:cNvSpPr>
            <p:nvPr/>
          </p:nvSpPr>
          <p:spPr bwMode="auto">
            <a:xfrm>
              <a:off x="1790676" y="4976614"/>
              <a:ext cx="38100" cy="4763"/>
            </a:xfrm>
            <a:custGeom>
              <a:avLst/>
              <a:gdLst>
                <a:gd name="T0" fmla="*/ 0 w 24"/>
                <a:gd name="T1" fmla="*/ 3 h 3"/>
                <a:gd name="T2" fmla="*/ 0 w 24"/>
                <a:gd name="T3" fmla="*/ 0 h 3"/>
                <a:gd name="T4" fmla="*/ 24 w 24"/>
                <a:gd name="T5" fmla="*/ 0 h 3"/>
                <a:gd name="T6" fmla="*/ 24 w 24"/>
                <a:gd name="T7" fmla="*/ 3 h 3"/>
                <a:gd name="T8" fmla="*/ 0 60000 65536"/>
                <a:gd name="T9" fmla="*/ 0 60000 65536"/>
                <a:gd name="T10" fmla="*/ 0 60000 65536"/>
                <a:gd name="T11" fmla="*/ 0 60000 65536"/>
                <a:gd name="T12" fmla="*/ 0 w 24"/>
                <a:gd name="T13" fmla="*/ 0 h 3"/>
                <a:gd name="T14" fmla="*/ 24 w 24"/>
                <a:gd name="T15" fmla="*/ 3 h 3"/>
              </a:gdLst>
              <a:ahLst/>
              <a:cxnLst>
                <a:cxn ang="T8">
                  <a:pos x="T0" y="T1"/>
                </a:cxn>
                <a:cxn ang="T9">
                  <a:pos x="T2" y="T3"/>
                </a:cxn>
                <a:cxn ang="T10">
                  <a:pos x="T4" y="T5"/>
                </a:cxn>
                <a:cxn ang="T11">
                  <a:pos x="T6" y="T7"/>
                </a:cxn>
              </a:cxnLst>
              <a:rect l="T12" t="T13" r="T14" b="T15"/>
              <a:pathLst>
                <a:path w="24" h="3">
                  <a:moveTo>
                    <a:pt x="0" y="3"/>
                  </a:moveTo>
                  <a:lnTo>
                    <a:pt x="0" y="0"/>
                  </a:lnTo>
                  <a:lnTo>
                    <a:pt x="24" y="0"/>
                  </a:lnTo>
                  <a:lnTo>
                    <a:pt x="24" y="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6" name="Line 679"/>
            <p:cNvSpPr>
              <a:spLocks noChangeShapeType="1"/>
            </p:cNvSpPr>
            <p:nvPr/>
          </p:nvSpPr>
          <p:spPr bwMode="auto">
            <a:xfrm flipV="1">
              <a:off x="17906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7" name="Freeform 680"/>
            <p:cNvSpPr>
              <a:spLocks/>
            </p:cNvSpPr>
            <p:nvPr/>
          </p:nvSpPr>
          <p:spPr bwMode="auto">
            <a:xfrm>
              <a:off x="1790676" y="5094089"/>
              <a:ext cx="38100" cy="1588"/>
            </a:xfrm>
            <a:custGeom>
              <a:avLst/>
              <a:gdLst>
                <a:gd name="T0" fmla="*/ 0 w 24"/>
                <a:gd name="T1" fmla="*/ 0 h 1"/>
                <a:gd name="T2" fmla="*/ 0 w 24"/>
                <a:gd name="T3" fmla="*/ 1 h 1"/>
                <a:gd name="T4" fmla="*/ 24 w 24"/>
                <a:gd name="T5" fmla="*/ 1 h 1"/>
                <a:gd name="T6" fmla="*/ 24 w 24"/>
                <a:gd name="T7" fmla="*/ 0 h 1"/>
                <a:gd name="T8" fmla="*/ 0 60000 65536"/>
                <a:gd name="T9" fmla="*/ 0 60000 65536"/>
                <a:gd name="T10" fmla="*/ 0 60000 65536"/>
                <a:gd name="T11" fmla="*/ 0 60000 65536"/>
                <a:gd name="T12" fmla="*/ 0 w 24"/>
                <a:gd name="T13" fmla="*/ 0 h 1"/>
                <a:gd name="T14" fmla="*/ 24 w 24"/>
                <a:gd name="T15" fmla="*/ 1 h 1"/>
              </a:gdLst>
              <a:ahLst/>
              <a:cxnLst>
                <a:cxn ang="T8">
                  <a:pos x="T0" y="T1"/>
                </a:cxn>
                <a:cxn ang="T9">
                  <a:pos x="T2" y="T3"/>
                </a:cxn>
                <a:cxn ang="T10">
                  <a:pos x="T4" y="T5"/>
                </a:cxn>
                <a:cxn ang="T11">
                  <a:pos x="T6" y="T7"/>
                </a:cxn>
              </a:cxnLst>
              <a:rect l="T12" t="T13" r="T14" b="T15"/>
              <a:pathLst>
                <a:path w="24" h="1">
                  <a:moveTo>
                    <a:pt x="0" y="0"/>
                  </a:moveTo>
                  <a:lnTo>
                    <a:pt x="0" y="1"/>
                  </a:lnTo>
                  <a:lnTo>
                    <a:pt x="24" y="1"/>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8" name="Line 681"/>
            <p:cNvSpPr>
              <a:spLocks noChangeShapeType="1"/>
            </p:cNvSpPr>
            <p:nvPr/>
          </p:nvSpPr>
          <p:spPr bwMode="auto">
            <a:xfrm flipV="1">
              <a:off x="18287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9" name="Freeform 682"/>
            <p:cNvSpPr>
              <a:spLocks/>
            </p:cNvSpPr>
            <p:nvPr/>
          </p:nvSpPr>
          <p:spPr bwMode="auto">
            <a:xfrm>
              <a:off x="1768451" y="4998839"/>
              <a:ext cx="22225" cy="74613"/>
            </a:xfrm>
            <a:custGeom>
              <a:avLst/>
              <a:gdLst>
                <a:gd name="T0" fmla="*/ 14 w 14"/>
                <a:gd name="T1" fmla="*/ 47 h 47"/>
                <a:gd name="T2" fmla="*/ 14 w 14"/>
                <a:gd name="T3" fmla="*/ 47 h 47"/>
                <a:gd name="T4" fmla="*/ 9 w 14"/>
                <a:gd name="T5" fmla="*/ 43 h 47"/>
                <a:gd name="T6" fmla="*/ 4 w 14"/>
                <a:gd name="T7" fmla="*/ 38 h 47"/>
                <a:gd name="T8" fmla="*/ 2 w 14"/>
                <a:gd name="T9" fmla="*/ 31 h 47"/>
                <a:gd name="T10" fmla="*/ 0 w 14"/>
                <a:gd name="T11" fmla="*/ 24 h 47"/>
                <a:gd name="T12" fmla="*/ 0 w 14"/>
                <a:gd name="T13" fmla="*/ 24 h 47"/>
                <a:gd name="T14" fmla="*/ 2 w 14"/>
                <a:gd name="T15" fmla="*/ 17 h 47"/>
                <a:gd name="T16" fmla="*/ 4 w 14"/>
                <a:gd name="T17" fmla="*/ 10 h 47"/>
                <a:gd name="T18" fmla="*/ 9 w 14"/>
                <a:gd name="T19" fmla="*/ 4 h 47"/>
                <a:gd name="T20" fmla="*/ 14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14" y="47"/>
                  </a:moveTo>
                  <a:lnTo>
                    <a:pt x="14" y="47"/>
                  </a:lnTo>
                  <a:lnTo>
                    <a:pt x="9" y="43"/>
                  </a:lnTo>
                  <a:lnTo>
                    <a:pt x="4" y="38"/>
                  </a:lnTo>
                  <a:lnTo>
                    <a:pt x="2" y="31"/>
                  </a:lnTo>
                  <a:lnTo>
                    <a:pt x="0" y="24"/>
                  </a:lnTo>
                  <a:lnTo>
                    <a:pt x="2" y="17"/>
                  </a:lnTo>
                  <a:lnTo>
                    <a:pt x="4" y="10"/>
                  </a:lnTo>
                  <a:lnTo>
                    <a:pt x="9" y="4"/>
                  </a:lnTo>
                  <a:lnTo>
                    <a:pt x="1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0" name="Freeform 683"/>
            <p:cNvSpPr>
              <a:spLocks/>
            </p:cNvSpPr>
            <p:nvPr/>
          </p:nvSpPr>
          <p:spPr bwMode="auto">
            <a:xfrm>
              <a:off x="1790676" y="4995664"/>
              <a:ext cx="38100" cy="3175"/>
            </a:xfrm>
            <a:custGeom>
              <a:avLst/>
              <a:gdLst>
                <a:gd name="T0" fmla="*/ 0 w 24"/>
                <a:gd name="T1" fmla="*/ 2 h 2"/>
                <a:gd name="T2" fmla="*/ 0 w 24"/>
                <a:gd name="T3" fmla="*/ 2 h 2"/>
                <a:gd name="T4" fmla="*/ 7 w 24"/>
                <a:gd name="T5" fmla="*/ 0 h 2"/>
                <a:gd name="T6" fmla="*/ 13 w 24"/>
                <a:gd name="T7" fmla="*/ 0 h 2"/>
                <a:gd name="T8" fmla="*/ 13 w 24"/>
                <a:gd name="T9" fmla="*/ 0 h 2"/>
                <a:gd name="T10" fmla="*/ 19 w 24"/>
                <a:gd name="T11" fmla="*/ 0 h 2"/>
                <a:gd name="T12" fmla="*/ 24 w 24"/>
                <a:gd name="T13" fmla="*/ 2 h 2"/>
                <a:gd name="T14" fmla="*/ 0 60000 65536"/>
                <a:gd name="T15" fmla="*/ 0 60000 65536"/>
                <a:gd name="T16" fmla="*/ 0 60000 65536"/>
                <a:gd name="T17" fmla="*/ 0 60000 65536"/>
                <a:gd name="T18" fmla="*/ 0 60000 65536"/>
                <a:gd name="T19" fmla="*/ 0 60000 65536"/>
                <a:gd name="T20" fmla="*/ 0 60000 65536"/>
                <a:gd name="T21" fmla="*/ 0 w 24"/>
                <a:gd name="T22" fmla="*/ 0 h 2"/>
                <a:gd name="T23" fmla="*/ 24 w 2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
                  <a:moveTo>
                    <a:pt x="0" y="2"/>
                  </a:moveTo>
                  <a:lnTo>
                    <a:pt x="0" y="2"/>
                  </a:lnTo>
                  <a:lnTo>
                    <a:pt x="7" y="0"/>
                  </a:lnTo>
                  <a:lnTo>
                    <a:pt x="13" y="0"/>
                  </a:lnTo>
                  <a:lnTo>
                    <a:pt x="19" y="0"/>
                  </a:lnTo>
                  <a:lnTo>
                    <a:pt x="24" y="2"/>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1" name="Freeform 684"/>
            <p:cNvSpPr>
              <a:spLocks/>
            </p:cNvSpPr>
            <p:nvPr/>
          </p:nvSpPr>
          <p:spPr bwMode="auto">
            <a:xfrm>
              <a:off x="1828776" y="4998839"/>
              <a:ext cx="22225" cy="74613"/>
            </a:xfrm>
            <a:custGeom>
              <a:avLst/>
              <a:gdLst>
                <a:gd name="T0" fmla="*/ 0 w 14"/>
                <a:gd name="T1" fmla="*/ 47 h 47"/>
                <a:gd name="T2" fmla="*/ 0 w 14"/>
                <a:gd name="T3" fmla="*/ 47 h 47"/>
                <a:gd name="T4" fmla="*/ 7 w 14"/>
                <a:gd name="T5" fmla="*/ 43 h 47"/>
                <a:gd name="T6" fmla="*/ 11 w 14"/>
                <a:gd name="T7" fmla="*/ 38 h 47"/>
                <a:gd name="T8" fmla="*/ 14 w 14"/>
                <a:gd name="T9" fmla="*/ 31 h 47"/>
                <a:gd name="T10" fmla="*/ 14 w 14"/>
                <a:gd name="T11" fmla="*/ 24 h 47"/>
                <a:gd name="T12" fmla="*/ 14 w 14"/>
                <a:gd name="T13" fmla="*/ 24 h 47"/>
                <a:gd name="T14" fmla="*/ 14 w 14"/>
                <a:gd name="T15" fmla="*/ 17 h 47"/>
                <a:gd name="T16" fmla="*/ 11 w 14"/>
                <a:gd name="T17" fmla="*/ 10 h 47"/>
                <a:gd name="T18" fmla="*/ 7 w 14"/>
                <a:gd name="T19" fmla="*/ 4 h 47"/>
                <a:gd name="T20" fmla="*/ 0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0" y="47"/>
                  </a:moveTo>
                  <a:lnTo>
                    <a:pt x="0" y="47"/>
                  </a:lnTo>
                  <a:lnTo>
                    <a:pt x="7" y="43"/>
                  </a:lnTo>
                  <a:lnTo>
                    <a:pt x="11" y="38"/>
                  </a:lnTo>
                  <a:lnTo>
                    <a:pt x="14" y="31"/>
                  </a:lnTo>
                  <a:lnTo>
                    <a:pt x="14" y="24"/>
                  </a:lnTo>
                  <a:lnTo>
                    <a:pt x="14" y="17"/>
                  </a:lnTo>
                  <a:lnTo>
                    <a:pt x="11" y="10"/>
                  </a:lnTo>
                  <a:lnTo>
                    <a:pt x="7" y="4"/>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2" name="Freeform 685"/>
            <p:cNvSpPr>
              <a:spLocks/>
            </p:cNvSpPr>
            <p:nvPr/>
          </p:nvSpPr>
          <p:spPr bwMode="auto">
            <a:xfrm>
              <a:off x="1790676" y="5073452"/>
              <a:ext cx="38100" cy="4763"/>
            </a:xfrm>
            <a:custGeom>
              <a:avLst/>
              <a:gdLst>
                <a:gd name="T0" fmla="*/ 0 w 24"/>
                <a:gd name="T1" fmla="*/ 0 h 3"/>
                <a:gd name="T2" fmla="*/ 0 w 24"/>
                <a:gd name="T3" fmla="*/ 0 h 3"/>
                <a:gd name="T4" fmla="*/ 7 w 24"/>
                <a:gd name="T5" fmla="*/ 3 h 3"/>
                <a:gd name="T6" fmla="*/ 13 w 24"/>
                <a:gd name="T7" fmla="*/ 3 h 3"/>
                <a:gd name="T8" fmla="*/ 13 w 24"/>
                <a:gd name="T9" fmla="*/ 3 h 3"/>
                <a:gd name="T10" fmla="*/ 19 w 24"/>
                <a:gd name="T11" fmla="*/ 3 h 3"/>
                <a:gd name="T12" fmla="*/ 24 w 24"/>
                <a:gd name="T13" fmla="*/ 0 h 3"/>
                <a:gd name="T14" fmla="*/ 0 60000 65536"/>
                <a:gd name="T15" fmla="*/ 0 60000 65536"/>
                <a:gd name="T16" fmla="*/ 0 60000 65536"/>
                <a:gd name="T17" fmla="*/ 0 60000 65536"/>
                <a:gd name="T18" fmla="*/ 0 60000 65536"/>
                <a:gd name="T19" fmla="*/ 0 60000 65536"/>
                <a:gd name="T20" fmla="*/ 0 60000 65536"/>
                <a:gd name="T21" fmla="*/ 0 w 24"/>
                <a:gd name="T22" fmla="*/ 0 h 3"/>
                <a:gd name="T23" fmla="*/ 24 w 2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
                  <a:moveTo>
                    <a:pt x="0" y="0"/>
                  </a:moveTo>
                  <a:lnTo>
                    <a:pt x="0" y="0"/>
                  </a:lnTo>
                  <a:lnTo>
                    <a:pt x="7" y="3"/>
                  </a:lnTo>
                  <a:lnTo>
                    <a:pt x="13" y="3"/>
                  </a:lnTo>
                  <a:lnTo>
                    <a:pt x="19" y="3"/>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3" name="Freeform 686"/>
            <p:cNvSpPr>
              <a:spLocks/>
            </p:cNvSpPr>
            <p:nvPr/>
          </p:nvSpPr>
          <p:spPr bwMode="auto">
            <a:xfrm>
              <a:off x="1809726" y="5006777"/>
              <a:ext cx="19050" cy="30163"/>
            </a:xfrm>
            <a:custGeom>
              <a:avLst/>
              <a:gdLst>
                <a:gd name="T0" fmla="*/ 0 w 12"/>
                <a:gd name="T1" fmla="*/ 0 h 19"/>
                <a:gd name="T2" fmla="*/ 0 w 12"/>
                <a:gd name="T3" fmla="*/ 19 h 19"/>
                <a:gd name="T4" fmla="*/ 12 w 12"/>
                <a:gd name="T5" fmla="*/ 19 h 19"/>
                <a:gd name="T6" fmla="*/ 0 60000 65536"/>
                <a:gd name="T7" fmla="*/ 0 60000 65536"/>
                <a:gd name="T8" fmla="*/ 0 60000 65536"/>
                <a:gd name="T9" fmla="*/ 0 w 12"/>
                <a:gd name="T10" fmla="*/ 0 h 19"/>
                <a:gd name="T11" fmla="*/ 12 w 12"/>
                <a:gd name="T12" fmla="*/ 19 h 19"/>
              </a:gdLst>
              <a:ahLst/>
              <a:cxnLst>
                <a:cxn ang="T6">
                  <a:pos x="T0" y="T1"/>
                </a:cxn>
                <a:cxn ang="T7">
                  <a:pos x="T2" y="T3"/>
                </a:cxn>
                <a:cxn ang="T8">
                  <a:pos x="T4" y="T5"/>
                </a:cxn>
              </a:cxnLst>
              <a:rect l="T9" t="T10" r="T11" b="T12"/>
              <a:pathLst>
                <a:path w="12" h="19">
                  <a:moveTo>
                    <a:pt x="0" y="0"/>
                  </a:moveTo>
                  <a:lnTo>
                    <a:pt x="0" y="19"/>
                  </a:lnTo>
                  <a:lnTo>
                    <a:pt x="12" y="1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4" name="Freeform 687"/>
            <p:cNvSpPr>
              <a:spLocks/>
            </p:cNvSpPr>
            <p:nvPr/>
          </p:nvSpPr>
          <p:spPr bwMode="auto">
            <a:xfrm>
              <a:off x="1971651" y="4973439"/>
              <a:ext cx="66675" cy="150813"/>
            </a:xfrm>
            <a:custGeom>
              <a:avLst/>
              <a:gdLst>
                <a:gd name="T0" fmla="*/ 30 w 42"/>
                <a:gd name="T1" fmla="*/ 0 h 95"/>
                <a:gd name="T2" fmla="*/ 30 w 42"/>
                <a:gd name="T3" fmla="*/ 0 h 95"/>
                <a:gd name="T4" fmla="*/ 35 w 42"/>
                <a:gd name="T5" fmla="*/ 2 h 95"/>
                <a:gd name="T6" fmla="*/ 37 w 42"/>
                <a:gd name="T7" fmla="*/ 6 h 95"/>
                <a:gd name="T8" fmla="*/ 40 w 42"/>
                <a:gd name="T9" fmla="*/ 10 h 95"/>
                <a:gd name="T10" fmla="*/ 40 w 42"/>
                <a:gd name="T11" fmla="*/ 10 h 95"/>
                <a:gd name="T12" fmla="*/ 40 w 42"/>
                <a:gd name="T13" fmla="*/ 14 h 95"/>
                <a:gd name="T14" fmla="*/ 38 w 42"/>
                <a:gd name="T15" fmla="*/ 16 h 95"/>
                <a:gd name="T16" fmla="*/ 36 w 42"/>
                <a:gd name="T17" fmla="*/ 19 h 95"/>
                <a:gd name="T18" fmla="*/ 36 w 42"/>
                <a:gd name="T19" fmla="*/ 22 h 95"/>
                <a:gd name="T20" fmla="*/ 36 w 42"/>
                <a:gd name="T21" fmla="*/ 22 h 95"/>
                <a:gd name="T22" fmla="*/ 37 w 42"/>
                <a:gd name="T23" fmla="*/ 26 h 95"/>
                <a:gd name="T24" fmla="*/ 40 w 42"/>
                <a:gd name="T25" fmla="*/ 29 h 95"/>
                <a:gd name="T26" fmla="*/ 41 w 42"/>
                <a:gd name="T27" fmla="*/ 31 h 95"/>
                <a:gd name="T28" fmla="*/ 42 w 42"/>
                <a:gd name="T29" fmla="*/ 35 h 95"/>
                <a:gd name="T30" fmla="*/ 42 w 42"/>
                <a:gd name="T31" fmla="*/ 35 h 95"/>
                <a:gd name="T32" fmla="*/ 42 w 42"/>
                <a:gd name="T33" fmla="*/ 39 h 95"/>
                <a:gd name="T34" fmla="*/ 40 w 42"/>
                <a:gd name="T35" fmla="*/ 41 h 95"/>
                <a:gd name="T36" fmla="*/ 37 w 42"/>
                <a:gd name="T37" fmla="*/ 44 h 95"/>
                <a:gd name="T38" fmla="*/ 37 w 42"/>
                <a:gd name="T39" fmla="*/ 48 h 95"/>
                <a:gd name="T40" fmla="*/ 37 w 42"/>
                <a:gd name="T41" fmla="*/ 48 h 95"/>
                <a:gd name="T42" fmla="*/ 37 w 42"/>
                <a:gd name="T43" fmla="*/ 52 h 95"/>
                <a:gd name="T44" fmla="*/ 40 w 42"/>
                <a:gd name="T45" fmla="*/ 54 h 95"/>
                <a:gd name="T46" fmla="*/ 41 w 42"/>
                <a:gd name="T47" fmla="*/ 57 h 95"/>
                <a:gd name="T48" fmla="*/ 41 w 42"/>
                <a:gd name="T49" fmla="*/ 62 h 95"/>
                <a:gd name="T50" fmla="*/ 41 w 42"/>
                <a:gd name="T51" fmla="*/ 62 h 95"/>
                <a:gd name="T52" fmla="*/ 40 w 42"/>
                <a:gd name="T53" fmla="*/ 64 h 95"/>
                <a:gd name="T54" fmla="*/ 36 w 42"/>
                <a:gd name="T55" fmla="*/ 67 h 95"/>
                <a:gd name="T56" fmla="*/ 33 w 42"/>
                <a:gd name="T57" fmla="*/ 69 h 95"/>
                <a:gd name="T58" fmla="*/ 31 w 42"/>
                <a:gd name="T59" fmla="*/ 72 h 95"/>
                <a:gd name="T60" fmla="*/ 31 w 42"/>
                <a:gd name="T61" fmla="*/ 72 h 95"/>
                <a:gd name="T62" fmla="*/ 32 w 42"/>
                <a:gd name="T63" fmla="*/ 77 h 95"/>
                <a:gd name="T64" fmla="*/ 33 w 42"/>
                <a:gd name="T65" fmla="*/ 81 h 95"/>
                <a:gd name="T66" fmla="*/ 35 w 42"/>
                <a:gd name="T67" fmla="*/ 85 h 95"/>
                <a:gd name="T68" fmla="*/ 33 w 42"/>
                <a:gd name="T69" fmla="*/ 88 h 95"/>
                <a:gd name="T70" fmla="*/ 33 w 42"/>
                <a:gd name="T71" fmla="*/ 88 h 95"/>
                <a:gd name="T72" fmla="*/ 32 w 42"/>
                <a:gd name="T73" fmla="*/ 91 h 95"/>
                <a:gd name="T74" fmla="*/ 28 w 42"/>
                <a:gd name="T75" fmla="*/ 92 h 95"/>
                <a:gd name="T76" fmla="*/ 19 w 42"/>
                <a:gd name="T77" fmla="*/ 93 h 95"/>
                <a:gd name="T78" fmla="*/ 9 w 42"/>
                <a:gd name="T79" fmla="*/ 93 h 95"/>
                <a:gd name="T80" fmla="*/ 0 w 42"/>
                <a:gd name="T81" fmla="*/ 95 h 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
                <a:gd name="T124" fmla="*/ 0 h 95"/>
                <a:gd name="T125" fmla="*/ 42 w 42"/>
                <a:gd name="T126" fmla="*/ 95 h 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 h="95">
                  <a:moveTo>
                    <a:pt x="30" y="0"/>
                  </a:moveTo>
                  <a:lnTo>
                    <a:pt x="30" y="0"/>
                  </a:lnTo>
                  <a:lnTo>
                    <a:pt x="35" y="2"/>
                  </a:lnTo>
                  <a:lnTo>
                    <a:pt x="37" y="6"/>
                  </a:lnTo>
                  <a:lnTo>
                    <a:pt x="40" y="10"/>
                  </a:lnTo>
                  <a:lnTo>
                    <a:pt x="40" y="14"/>
                  </a:lnTo>
                  <a:lnTo>
                    <a:pt x="38" y="16"/>
                  </a:lnTo>
                  <a:lnTo>
                    <a:pt x="36" y="19"/>
                  </a:lnTo>
                  <a:lnTo>
                    <a:pt x="36" y="22"/>
                  </a:lnTo>
                  <a:lnTo>
                    <a:pt x="37" y="26"/>
                  </a:lnTo>
                  <a:lnTo>
                    <a:pt x="40" y="29"/>
                  </a:lnTo>
                  <a:lnTo>
                    <a:pt x="41" y="31"/>
                  </a:lnTo>
                  <a:lnTo>
                    <a:pt x="42" y="35"/>
                  </a:lnTo>
                  <a:lnTo>
                    <a:pt x="42" y="39"/>
                  </a:lnTo>
                  <a:lnTo>
                    <a:pt x="40" y="41"/>
                  </a:lnTo>
                  <a:lnTo>
                    <a:pt x="37" y="44"/>
                  </a:lnTo>
                  <a:lnTo>
                    <a:pt x="37" y="48"/>
                  </a:lnTo>
                  <a:lnTo>
                    <a:pt x="37" y="52"/>
                  </a:lnTo>
                  <a:lnTo>
                    <a:pt x="40" y="54"/>
                  </a:lnTo>
                  <a:lnTo>
                    <a:pt x="41" y="57"/>
                  </a:lnTo>
                  <a:lnTo>
                    <a:pt x="41" y="62"/>
                  </a:lnTo>
                  <a:lnTo>
                    <a:pt x="40" y="64"/>
                  </a:lnTo>
                  <a:lnTo>
                    <a:pt x="36" y="67"/>
                  </a:lnTo>
                  <a:lnTo>
                    <a:pt x="33" y="69"/>
                  </a:lnTo>
                  <a:lnTo>
                    <a:pt x="31" y="72"/>
                  </a:lnTo>
                  <a:lnTo>
                    <a:pt x="32" y="77"/>
                  </a:lnTo>
                  <a:lnTo>
                    <a:pt x="33" y="81"/>
                  </a:lnTo>
                  <a:lnTo>
                    <a:pt x="35" y="85"/>
                  </a:lnTo>
                  <a:lnTo>
                    <a:pt x="33" y="88"/>
                  </a:lnTo>
                  <a:lnTo>
                    <a:pt x="32" y="91"/>
                  </a:lnTo>
                  <a:lnTo>
                    <a:pt x="28" y="92"/>
                  </a:lnTo>
                  <a:lnTo>
                    <a:pt x="19" y="93"/>
                  </a:lnTo>
                  <a:lnTo>
                    <a:pt x="9" y="93"/>
                  </a:lnTo>
                  <a:lnTo>
                    <a:pt x="0" y="95"/>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9" name="Groupe 538"/>
          <p:cNvGrpSpPr>
            <a:grpSpLocks/>
          </p:cNvGrpSpPr>
          <p:nvPr/>
        </p:nvGrpSpPr>
        <p:grpSpPr bwMode="auto">
          <a:xfrm>
            <a:off x="560396" y="2166270"/>
            <a:ext cx="703394" cy="346075"/>
            <a:chOff x="627038" y="2068314"/>
            <a:chExt cx="412750" cy="207962"/>
          </a:xfrm>
          <a:gradFill>
            <a:gsLst>
              <a:gs pos="82000">
                <a:srgbClr val="03D4A8">
                  <a:alpha val="69000"/>
                </a:srgbClr>
              </a:gs>
              <a:gs pos="25000">
                <a:srgbClr val="21D6E0"/>
              </a:gs>
              <a:gs pos="75000">
                <a:srgbClr val="0087E6"/>
              </a:gs>
              <a:gs pos="100000">
                <a:srgbClr val="005CBF"/>
              </a:gs>
            </a:gsLst>
            <a:lin ang="0" scaled="0"/>
          </a:gradFill>
        </p:grpSpPr>
        <p:sp>
          <p:nvSpPr>
            <p:cNvPr id="66" name="Freeform 286"/>
            <p:cNvSpPr>
              <a:spLocks/>
            </p:cNvSpPr>
            <p:nvPr/>
          </p:nvSpPr>
          <p:spPr bwMode="auto">
            <a:xfrm>
              <a:off x="957238" y="2069902"/>
              <a:ext cx="82550" cy="185737"/>
            </a:xfrm>
            <a:custGeom>
              <a:avLst/>
              <a:gdLst>
                <a:gd name="T0" fmla="*/ 52 w 52"/>
                <a:gd name="T1" fmla="*/ 0 h 117"/>
                <a:gd name="T2" fmla="*/ 0 w 52"/>
                <a:gd name="T3" fmla="*/ 21 h 117"/>
                <a:gd name="T4" fmla="*/ 34 w 52"/>
                <a:gd name="T5" fmla="*/ 117 h 117"/>
                <a:gd name="T6" fmla="*/ 34 w 52"/>
                <a:gd name="T7" fmla="*/ 117 h 117"/>
                <a:gd name="T8" fmla="*/ 44 w 52"/>
                <a:gd name="T9" fmla="*/ 113 h 117"/>
                <a:gd name="T10" fmla="*/ 52 w 52"/>
                <a:gd name="T11" fmla="*/ 110 h 117"/>
                <a:gd name="T12" fmla="*/ 0 60000 65536"/>
                <a:gd name="T13" fmla="*/ 0 60000 65536"/>
                <a:gd name="T14" fmla="*/ 0 60000 65536"/>
                <a:gd name="T15" fmla="*/ 0 60000 65536"/>
                <a:gd name="T16" fmla="*/ 0 60000 65536"/>
                <a:gd name="T17" fmla="*/ 0 60000 65536"/>
                <a:gd name="T18" fmla="*/ 0 w 52"/>
                <a:gd name="T19" fmla="*/ 0 h 117"/>
                <a:gd name="T20" fmla="*/ 52 w 52"/>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52" h="117">
                  <a:moveTo>
                    <a:pt x="52" y="0"/>
                  </a:moveTo>
                  <a:lnTo>
                    <a:pt x="0" y="21"/>
                  </a:lnTo>
                  <a:lnTo>
                    <a:pt x="34" y="117"/>
                  </a:lnTo>
                  <a:lnTo>
                    <a:pt x="44" y="113"/>
                  </a:lnTo>
                  <a:lnTo>
                    <a:pt x="52" y="11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7" name="Freeform 287"/>
            <p:cNvSpPr>
              <a:spLocks/>
            </p:cNvSpPr>
            <p:nvPr/>
          </p:nvSpPr>
          <p:spPr bwMode="auto">
            <a:xfrm>
              <a:off x="627038" y="2231827"/>
              <a:ext cx="38100" cy="23812"/>
            </a:xfrm>
            <a:custGeom>
              <a:avLst/>
              <a:gdLst>
                <a:gd name="T0" fmla="*/ 0 w 24"/>
                <a:gd name="T1" fmla="*/ 8 h 15"/>
                <a:gd name="T2" fmla="*/ 19 w 24"/>
                <a:gd name="T3" fmla="*/ 15 h 15"/>
                <a:gd name="T4" fmla="*/ 24 w 24"/>
                <a:gd name="T5" fmla="*/ 0 h 15"/>
                <a:gd name="T6" fmla="*/ 0 60000 65536"/>
                <a:gd name="T7" fmla="*/ 0 60000 65536"/>
                <a:gd name="T8" fmla="*/ 0 60000 65536"/>
                <a:gd name="T9" fmla="*/ 0 w 24"/>
                <a:gd name="T10" fmla="*/ 0 h 15"/>
                <a:gd name="T11" fmla="*/ 24 w 24"/>
                <a:gd name="T12" fmla="*/ 15 h 15"/>
              </a:gdLst>
              <a:ahLst/>
              <a:cxnLst>
                <a:cxn ang="T6">
                  <a:pos x="T0" y="T1"/>
                </a:cxn>
                <a:cxn ang="T7">
                  <a:pos x="T2" y="T3"/>
                </a:cxn>
                <a:cxn ang="T8">
                  <a:pos x="T4" y="T5"/>
                </a:cxn>
              </a:cxnLst>
              <a:rect l="T9" t="T10" r="T11" b="T12"/>
              <a:pathLst>
                <a:path w="24" h="15">
                  <a:moveTo>
                    <a:pt x="0" y="8"/>
                  </a:moveTo>
                  <a:lnTo>
                    <a:pt x="19" y="15"/>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8" name="Freeform 288"/>
            <p:cNvSpPr>
              <a:spLocks/>
            </p:cNvSpPr>
            <p:nvPr/>
          </p:nvSpPr>
          <p:spPr bwMode="auto">
            <a:xfrm>
              <a:off x="627038" y="2068314"/>
              <a:ext cx="84138" cy="30162"/>
            </a:xfrm>
            <a:custGeom>
              <a:avLst/>
              <a:gdLst>
                <a:gd name="T0" fmla="*/ 53 w 53"/>
                <a:gd name="T1" fmla="*/ 19 h 19"/>
                <a:gd name="T2" fmla="*/ 1 w 53"/>
                <a:gd name="T3" fmla="*/ 0 h 19"/>
                <a:gd name="T4" fmla="*/ 0 w 53"/>
                <a:gd name="T5" fmla="*/ 0 h 19"/>
                <a:gd name="T6" fmla="*/ 0 60000 65536"/>
                <a:gd name="T7" fmla="*/ 0 60000 65536"/>
                <a:gd name="T8" fmla="*/ 0 60000 65536"/>
                <a:gd name="T9" fmla="*/ 0 w 53"/>
                <a:gd name="T10" fmla="*/ 0 h 19"/>
                <a:gd name="T11" fmla="*/ 53 w 53"/>
                <a:gd name="T12" fmla="*/ 19 h 19"/>
              </a:gdLst>
              <a:ahLst/>
              <a:cxnLst>
                <a:cxn ang="T6">
                  <a:pos x="T0" y="T1"/>
                </a:cxn>
                <a:cxn ang="T7">
                  <a:pos x="T2" y="T3"/>
                </a:cxn>
                <a:cxn ang="T8">
                  <a:pos x="T4" y="T5"/>
                </a:cxn>
              </a:cxnLst>
              <a:rect l="T9" t="T10" r="T11" b="T12"/>
              <a:pathLst>
                <a:path w="53" h="19">
                  <a:moveTo>
                    <a:pt x="53" y="19"/>
                  </a:moveTo>
                  <a:lnTo>
                    <a:pt x="1" y="0"/>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9" name="Freeform 289"/>
            <p:cNvSpPr>
              <a:spLocks/>
            </p:cNvSpPr>
            <p:nvPr/>
          </p:nvSpPr>
          <p:spPr bwMode="auto">
            <a:xfrm>
              <a:off x="687363" y="2096889"/>
              <a:ext cx="134938" cy="120650"/>
            </a:xfrm>
            <a:custGeom>
              <a:avLst/>
              <a:gdLst>
                <a:gd name="T0" fmla="*/ 85 w 85"/>
                <a:gd name="T1" fmla="*/ 0 h 76"/>
                <a:gd name="T2" fmla="*/ 29 w 85"/>
                <a:gd name="T3" fmla="*/ 4 h 76"/>
                <a:gd name="T4" fmla="*/ 29 w 85"/>
                <a:gd name="T5" fmla="*/ 4 h 76"/>
                <a:gd name="T6" fmla="*/ 28 w 85"/>
                <a:gd name="T7" fmla="*/ 5 h 76"/>
                <a:gd name="T8" fmla="*/ 25 w 85"/>
                <a:gd name="T9" fmla="*/ 6 h 76"/>
                <a:gd name="T10" fmla="*/ 23 w 85"/>
                <a:gd name="T11" fmla="*/ 9 h 76"/>
                <a:gd name="T12" fmla="*/ 23 w 85"/>
                <a:gd name="T13" fmla="*/ 9 h 76"/>
                <a:gd name="T14" fmla="*/ 11 w 85"/>
                <a:gd name="T15" fmla="*/ 43 h 76"/>
                <a:gd name="T16" fmla="*/ 0 w 85"/>
                <a:gd name="T17" fmla="*/ 74 h 76"/>
                <a:gd name="T18" fmla="*/ 10 w 85"/>
                <a:gd name="T19" fmla="*/ 76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76"/>
                <a:gd name="T32" fmla="*/ 85 w 85"/>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76">
                  <a:moveTo>
                    <a:pt x="85" y="0"/>
                  </a:moveTo>
                  <a:lnTo>
                    <a:pt x="29" y="4"/>
                  </a:lnTo>
                  <a:lnTo>
                    <a:pt x="28" y="5"/>
                  </a:lnTo>
                  <a:lnTo>
                    <a:pt x="25" y="6"/>
                  </a:lnTo>
                  <a:lnTo>
                    <a:pt x="23" y="9"/>
                  </a:lnTo>
                  <a:lnTo>
                    <a:pt x="11" y="43"/>
                  </a:lnTo>
                  <a:lnTo>
                    <a:pt x="0" y="74"/>
                  </a:lnTo>
                  <a:lnTo>
                    <a:pt x="1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0" name="Freeform 290"/>
            <p:cNvSpPr>
              <a:spLocks/>
            </p:cNvSpPr>
            <p:nvPr/>
          </p:nvSpPr>
          <p:spPr bwMode="auto">
            <a:xfrm>
              <a:off x="846113" y="2188964"/>
              <a:ext cx="114300" cy="87312"/>
            </a:xfrm>
            <a:custGeom>
              <a:avLst/>
              <a:gdLst>
                <a:gd name="T0" fmla="*/ 0 w 72"/>
                <a:gd name="T1" fmla="*/ 34 h 55"/>
                <a:gd name="T2" fmla="*/ 0 w 72"/>
                <a:gd name="T3" fmla="*/ 34 h 55"/>
                <a:gd name="T4" fmla="*/ 6 w 72"/>
                <a:gd name="T5" fmla="*/ 39 h 55"/>
                <a:gd name="T6" fmla="*/ 13 w 72"/>
                <a:gd name="T7" fmla="*/ 44 h 55"/>
                <a:gd name="T8" fmla="*/ 13 w 72"/>
                <a:gd name="T9" fmla="*/ 44 h 55"/>
                <a:gd name="T10" fmla="*/ 19 w 72"/>
                <a:gd name="T11" fmla="*/ 51 h 55"/>
                <a:gd name="T12" fmla="*/ 21 w 72"/>
                <a:gd name="T13" fmla="*/ 53 h 55"/>
                <a:gd name="T14" fmla="*/ 25 w 72"/>
                <a:gd name="T15" fmla="*/ 55 h 55"/>
                <a:gd name="T16" fmla="*/ 28 w 72"/>
                <a:gd name="T17" fmla="*/ 55 h 55"/>
                <a:gd name="T18" fmla="*/ 28 w 72"/>
                <a:gd name="T19" fmla="*/ 55 h 55"/>
                <a:gd name="T20" fmla="*/ 32 w 72"/>
                <a:gd name="T21" fmla="*/ 55 h 55"/>
                <a:gd name="T22" fmla="*/ 34 w 72"/>
                <a:gd name="T23" fmla="*/ 52 h 55"/>
                <a:gd name="T24" fmla="*/ 37 w 72"/>
                <a:gd name="T25" fmla="*/ 48 h 55"/>
                <a:gd name="T26" fmla="*/ 37 w 72"/>
                <a:gd name="T27" fmla="*/ 46 h 55"/>
                <a:gd name="T28" fmla="*/ 37 w 72"/>
                <a:gd name="T29" fmla="*/ 46 h 55"/>
                <a:gd name="T30" fmla="*/ 37 w 72"/>
                <a:gd name="T31" fmla="*/ 43 h 55"/>
                <a:gd name="T32" fmla="*/ 35 w 72"/>
                <a:gd name="T33" fmla="*/ 41 h 55"/>
                <a:gd name="T34" fmla="*/ 32 w 72"/>
                <a:gd name="T35" fmla="*/ 35 h 55"/>
                <a:gd name="T36" fmla="*/ 23 w 72"/>
                <a:gd name="T37" fmla="*/ 29 h 55"/>
                <a:gd name="T38" fmla="*/ 8 w 72"/>
                <a:gd name="T39" fmla="*/ 14 h 55"/>
                <a:gd name="T40" fmla="*/ 9 w 72"/>
                <a:gd name="T41" fmla="*/ 13 h 55"/>
                <a:gd name="T42" fmla="*/ 33 w 72"/>
                <a:gd name="T43" fmla="*/ 34 h 55"/>
                <a:gd name="T44" fmla="*/ 33 w 72"/>
                <a:gd name="T45" fmla="*/ 34 h 55"/>
                <a:gd name="T46" fmla="*/ 38 w 72"/>
                <a:gd name="T47" fmla="*/ 39 h 55"/>
                <a:gd name="T48" fmla="*/ 42 w 72"/>
                <a:gd name="T49" fmla="*/ 42 h 55"/>
                <a:gd name="T50" fmla="*/ 46 w 72"/>
                <a:gd name="T51" fmla="*/ 44 h 55"/>
                <a:gd name="T52" fmla="*/ 46 w 72"/>
                <a:gd name="T53" fmla="*/ 44 h 55"/>
                <a:gd name="T54" fmla="*/ 49 w 72"/>
                <a:gd name="T55" fmla="*/ 44 h 55"/>
                <a:gd name="T56" fmla="*/ 53 w 72"/>
                <a:gd name="T57" fmla="*/ 42 h 55"/>
                <a:gd name="T58" fmla="*/ 53 w 72"/>
                <a:gd name="T59" fmla="*/ 42 h 55"/>
                <a:gd name="T60" fmla="*/ 56 w 72"/>
                <a:gd name="T61" fmla="*/ 39 h 55"/>
                <a:gd name="T62" fmla="*/ 58 w 72"/>
                <a:gd name="T63" fmla="*/ 34 h 55"/>
                <a:gd name="T64" fmla="*/ 58 w 72"/>
                <a:gd name="T65" fmla="*/ 34 h 55"/>
                <a:gd name="T66" fmla="*/ 57 w 72"/>
                <a:gd name="T67" fmla="*/ 32 h 55"/>
                <a:gd name="T68" fmla="*/ 56 w 72"/>
                <a:gd name="T69" fmla="*/ 29 h 55"/>
                <a:gd name="T70" fmla="*/ 52 w 72"/>
                <a:gd name="T71" fmla="*/ 25 h 55"/>
                <a:gd name="T72" fmla="*/ 27 w 72"/>
                <a:gd name="T73" fmla="*/ 3 h 55"/>
                <a:gd name="T74" fmla="*/ 27 w 72"/>
                <a:gd name="T75" fmla="*/ 3 h 55"/>
                <a:gd name="T76" fmla="*/ 28 w 72"/>
                <a:gd name="T77" fmla="*/ 0 h 55"/>
                <a:gd name="T78" fmla="*/ 28 w 72"/>
                <a:gd name="T79" fmla="*/ 0 h 55"/>
                <a:gd name="T80" fmla="*/ 44 w 72"/>
                <a:gd name="T81" fmla="*/ 15 h 55"/>
                <a:gd name="T82" fmla="*/ 44 w 72"/>
                <a:gd name="T83" fmla="*/ 15 h 55"/>
                <a:gd name="T84" fmla="*/ 53 w 72"/>
                <a:gd name="T85" fmla="*/ 23 h 55"/>
                <a:gd name="T86" fmla="*/ 58 w 72"/>
                <a:gd name="T87" fmla="*/ 27 h 55"/>
                <a:gd name="T88" fmla="*/ 62 w 72"/>
                <a:gd name="T89" fmla="*/ 28 h 55"/>
                <a:gd name="T90" fmla="*/ 62 w 72"/>
                <a:gd name="T91" fmla="*/ 28 h 55"/>
                <a:gd name="T92" fmla="*/ 62 w 72"/>
                <a:gd name="T93" fmla="*/ 28 h 55"/>
                <a:gd name="T94" fmla="*/ 66 w 72"/>
                <a:gd name="T95" fmla="*/ 28 h 55"/>
                <a:gd name="T96" fmla="*/ 70 w 72"/>
                <a:gd name="T97" fmla="*/ 25 h 55"/>
                <a:gd name="T98" fmla="*/ 72 w 72"/>
                <a:gd name="T99" fmla="*/ 23 h 55"/>
                <a:gd name="T100" fmla="*/ 72 w 72"/>
                <a:gd name="T101" fmla="*/ 19 h 55"/>
                <a:gd name="T102" fmla="*/ 72 w 72"/>
                <a:gd name="T103" fmla="*/ 18 h 5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2"/>
                <a:gd name="T157" fmla="*/ 0 h 55"/>
                <a:gd name="T158" fmla="*/ 72 w 72"/>
                <a:gd name="T159" fmla="*/ 55 h 5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2" h="55">
                  <a:moveTo>
                    <a:pt x="0" y="34"/>
                  </a:moveTo>
                  <a:lnTo>
                    <a:pt x="0" y="34"/>
                  </a:lnTo>
                  <a:lnTo>
                    <a:pt x="6" y="39"/>
                  </a:lnTo>
                  <a:lnTo>
                    <a:pt x="13" y="44"/>
                  </a:lnTo>
                  <a:lnTo>
                    <a:pt x="19" y="51"/>
                  </a:lnTo>
                  <a:lnTo>
                    <a:pt x="21" y="53"/>
                  </a:lnTo>
                  <a:lnTo>
                    <a:pt x="25" y="55"/>
                  </a:lnTo>
                  <a:lnTo>
                    <a:pt x="28" y="55"/>
                  </a:lnTo>
                  <a:lnTo>
                    <a:pt x="32" y="55"/>
                  </a:lnTo>
                  <a:lnTo>
                    <a:pt x="34" y="52"/>
                  </a:lnTo>
                  <a:lnTo>
                    <a:pt x="37" y="48"/>
                  </a:lnTo>
                  <a:lnTo>
                    <a:pt x="37" y="46"/>
                  </a:lnTo>
                  <a:lnTo>
                    <a:pt x="37" y="43"/>
                  </a:lnTo>
                  <a:lnTo>
                    <a:pt x="35" y="41"/>
                  </a:lnTo>
                  <a:lnTo>
                    <a:pt x="32" y="35"/>
                  </a:lnTo>
                  <a:lnTo>
                    <a:pt x="23" y="29"/>
                  </a:lnTo>
                  <a:lnTo>
                    <a:pt x="8" y="14"/>
                  </a:lnTo>
                  <a:lnTo>
                    <a:pt x="9" y="13"/>
                  </a:lnTo>
                  <a:lnTo>
                    <a:pt x="33" y="34"/>
                  </a:lnTo>
                  <a:lnTo>
                    <a:pt x="38" y="39"/>
                  </a:lnTo>
                  <a:lnTo>
                    <a:pt x="42" y="42"/>
                  </a:lnTo>
                  <a:lnTo>
                    <a:pt x="46" y="44"/>
                  </a:lnTo>
                  <a:lnTo>
                    <a:pt x="49" y="44"/>
                  </a:lnTo>
                  <a:lnTo>
                    <a:pt x="53" y="42"/>
                  </a:lnTo>
                  <a:lnTo>
                    <a:pt x="56" y="39"/>
                  </a:lnTo>
                  <a:lnTo>
                    <a:pt x="58" y="34"/>
                  </a:lnTo>
                  <a:lnTo>
                    <a:pt x="57" y="32"/>
                  </a:lnTo>
                  <a:lnTo>
                    <a:pt x="56" y="29"/>
                  </a:lnTo>
                  <a:lnTo>
                    <a:pt x="52" y="25"/>
                  </a:lnTo>
                  <a:lnTo>
                    <a:pt x="27" y="3"/>
                  </a:lnTo>
                  <a:lnTo>
                    <a:pt x="28" y="0"/>
                  </a:lnTo>
                  <a:lnTo>
                    <a:pt x="44" y="15"/>
                  </a:lnTo>
                  <a:lnTo>
                    <a:pt x="53" y="23"/>
                  </a:lnTo>
                  <a:lnTo>
                    <a:pt x="58" y="27"/>
                  </a:lnTo>
                  <a:lnTo>
                    <a:pt x="62" y="28"/>
                  </a:lnTo>
                  <a:lnTo>
                    <a:pt x="66" y="28"/>
                  </a:lnTo>
                  <a:lnTo>
                    <a:pt x="70" y="25"/>
                  </a:lnTo>
                  <a:lnTo>
                    <a:pt x="72" y="23"/>
                  </a:lnTo>
                  <a:lnTo>
                    <a:pt x="72" y="19"/>
                  </a:lnTo>
                  <a:lnTo>
                    <a:pt x="72" y="1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1" name="Freeform 291"/>
            <p:cNvSpPr>
              <a:spLocks/>
            </p:cNvSpPr>
            <p:nvPr/>
          </p:nvSpPr>
          <p:spPr bwMode="auto">
            <a:xfrm>
              <a:off x="792138" y="2093714"/>
              <a:ext cx="192088" cy="138112"/>
            </a:xfrm>
            <a:custGeom>
              <a:avLst/>
              <a:gdLst>
                <a:gd name="T0" fmla="*/ 93 w 121"/>
                <a:gd name="T1" fmla="*/ 4 h 87"/>
                <a:gd name="T2" fmla="*/ 31 w 121"/>
                <a:gd name="T3" fmla="*/ 0 h 87"/>
                <a:gd name="T4" fmla="*/ 31 w 121"/>
                <a:gd name="T5" fmla="*/ 0 h 87"/>
                <a:gd name="T6" fmla="*/ 28 w 121"/>
                <a:gd name="T7" fmla="*/ 0 h 87"/>
                <a:gd name="T8" fmla="*/ 24 w 121"/>
                <a:gd name="T9" fmla="*/ 2 h 87"/>
                <a:gd name="T10" fmla="*/ 20 w 121"/>
                <a:gd name="T11" fmla="*/ 3 h 87"/>
                <a:gd name="T12" fmla="*/ 19 w 121"/>
                <a:gd name="T13" fmla="*/ 6 h 87"/>
                <a:gd name="T14" fmla="*/ 19 w 121"/>
                <a:gd name="T15" fmla="*/ 6 h 87"/>
                <a:gd name="T16" fmla="*/ 14 w 121"/>
                <a:gd name="T17" fmla="*/ 16 h 87"/>
                <a:gd name="T18" fmla="*/ 9 w 121"/>
                <a:gd name="T19" fmla="*/ 25 h 87"/>
                <a:gd name="T20" fmla="*/ 0 w 121"/>
                <a:gd name="T21" fmla="*/ 45 h 87"/>
                <a:gd name="T22" fmla="*/ 0 w 121"/>
                <a:gd name="T23" fmla="*/ 45 h 87"/>
                <a:gd name="T24" fmla="*/ 2 w 121"/>
                <a:gd name="T25" fmla="*/ 47 h 87"/>
                <a:gd name="T26" fmla="*/ 5 w 121"/>
                <a:gd name="T27" fmla="*/ 49 h 87"/>
                <a:gd name="T28" fmla="*/ 9 w 121"/>
                <a:gd name="T29" fmla="*/ 50 h 87"/>
                <a:gd name="T30" fmla="*/ 12 w 121"/>
                <a:gd name="T31" fmla="*/ 50 h 87"/>
                <a:gd name="T32" fmla="*/ 12 w 121"/>
                <a:gd name="T33" fmla="*/ 50 h 87"/>
                <a:gd name="T34" fmla="*/ 16 w 121"/>
                <a:gd name="T35" fmla="*/ 49 h 87"/>
                <a:gd name="T36" fmla="*/ 19 w 121"/>
                <a:gd name="T37" fmla="*/ 47 h 87"/>
                <a:gd name="T38" fmla="*/ 24 w 121"/>
                <a:gd name="T39" fmla="*/ 42 h 87"/>
                <a:gd name="T40" fmla="*/ 24 w 121"/>
                <a:gd name="T41" fmla="*/ 42 h 87"/>
                <a:gd name="T42" fmla="*/ 29 w 121"/>
                <a:gd name="T43" fmla="*/ 32 h 87"/>
                <a:gd name="T44" fmla="*/ 31 w 121"/>
                <a:gd name="T45" fmla="*/ 27 h 87"/>
                <a:gd name="T46" fmla="*/ 31 w 121"/>
                <a:gd name="T47" fmla="*/ 27 h 87"/>
                <a:gd name="T48" fmla="*/ 35 w 121"/>
                <a:gd name="T49" fmla="*/ 19 h 87"/>
                <a:gd name="T50" fmla="*/ 35 w 121"/>
                <a:gd name="T51" fmla="*/ 19 h 87"/>
                <a:gd name="T52" fmla="*/ 50 w 121"/>
                <a:gd name="T53" fmla="*/ 21 h 87"/>
                <a:gd name="T54" fmla="*/ 50 w 121"/>
                <a:gd name="T55" fmla="*/ 21 h 87"/>
                <a:gd name="T56" fmla="*/ 53 w 121"/>
                <a:gd name="T57" fmla="*/ 21 h 87"/>
                <a:gd name="T58" fmla="*/ 55 w 121"/>
                <a:gd name="T59" fmla="*/ 23 h 87"/>
                <a:gd name="T60" fmla="*/ 59 w 121"/>
                <a:gd name="T61" fmla="*/ 27 h 87"/>
                <a:gd name="T62" fmla="*/ 59 w 121"/>
                <a:gd name="T63" fmla="*/ 27 h 87"/>
                <a:gd name="T64" fmla="*/ 76 w 121"/>
                <a:gd name="T65" fmla="*/ 42 h 87"/>
                <a:gd name="T66" fmla="*/ 121 w 121"/>
                <a:gd name="T67" fmla="*/ 87 h 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87"/>
                <a:gd name="T104" fmla="*/ 121 w 121"/>
                <a:gd name="T105" fmla="*/ 87 h 8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87">
                  <a:moveTo>
                    <a:pt x="93" y="4"/>
                  </a:moveTo>
                  <a:lnTo>
                    <a:pt x="31" y="0"/>
                  </a:lnTo>
                  <a:lnTo>
                    <a:pt x="28" y="0"/>
                  </a:lnTo>
                  <a:lnTo>
                    <a:pt x="24" y="2"/>
                  </a:lnTo>
                  <a:lnTo>
                    <a:pt x="20" y="3"/>
                  </a:lnTo>
                  <a:lnTo>
                    <a:pt x="19" y="6"/>
                  </a:lnTo>
                  <a:lnTo>
                    <a:pt x="14" y="16"/>
                  </a:lnTo>
                  <a:lnTo>
                    <a:pt x="9" y="25"/>
                  </a:lnTo>
                  <a:lnTo>
                    <a:pt x="0" y="45"/>
                  </a:lnTo>
                  <a:lnTo>
                    <a:pt x="2" y="47"/>
                  </a:lnTo>
                  <a:lnTo>
                    <a:pt x="5" y="49"/>
                  </a:lnTo>
                  <a:lnTo>
                    <a:pt x="9" y="50"/>
                  </a:lnTo>
                  <a:lnTo>
                    <a:pt x="12" y="50"/>
                  </a:lnTo>
                  <a:lnTo>
                    <a:pt x="16" y="49"/>
                  </a:lnTo>
                  <a:lnTo>
                    <a:pt x="19" y="47"/>
                  </a:lnTo>
                  <a:lnTo>
                    <a:pt x="24" y="42"/>
                  </a:lnTo>
                  <a:lnTo>
                    <a:pt x="29" y="32"/>
                  </a:lnTo>
                  <a:lnTo>
                    <a:pt x="31" y="27"/>
                  </a:lnTo>
                  <a:lnTo>
                    <a:pt x="35" y="19"/>
                  </a:lnTo>
                  <a:lnTo>
                    <a:pt x="50" y="21"/>
                  </a:lnTo>
                  <a:lnTo>
                    <a:pt x="53" y="21"/>
                  </a:lnTo>
                  <a:lnTo>
                    <a:pt x="55" y="23"/>
                  </a:lnTo>
                  <a:lnTo>
                    <a:pt x="59" y="27"/>
                  </a:lnTo>
                  <a:lnTo>
                    <a:pt x="76" y="42"/>
                  </a:lnTo>
                  <a:lnTo>
                    <a:pt x="121" y="87"/>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2" name="Freeform 292"/>
            <p:cNvSpPr>
              <a:spLocks/>
            </p:cNvSpPr>
            <p:nvPr/>
          </p:nvSpPr>
          <p:spPr bwMode="auto">
            <a:xfrm>
              <a:off x="734988" y="2193727"/>
              <a:ext cx="44450" cy="63500"/>
            </a:xfrm>
            <a:custGeom>
              <a:avLst/>
              <a:gdLst>
                <a:gd name="T0" fmla="*/ 22 w 28"/>
                <a:gd name="T1" fmla="*/ 0 h 40"/>
                <a:gd name="T2" fmla="*/ 22 w 28"/>
                <a:gd name="T3" fmla="*/ 0 h 40"/>
                <a:gd name="T4" fmla="*/ 22 w 28"/>
                <a:gd name="T5" fmla="*/ 0 h 40"/>
                <a:gd name="T6" fmla="*/ 24 w 28"/>
                <a:gd name="T7" fmla="*/ 2 h 40"/>
                <a:gd name="T8" fmla="*/ 27 w 28"/>
                <a:gd name="T9" fmla="*/ 5 h 40"/>
                <a:gd name="T10" fmla="*/ 28 w 28"/>
                <a:gd name="T11" fmla="*/ 8 h 40"/>
                <a:gd name="T12" fmla="*/ 28 w 28"/>
                <a:gd name="T13" fmla="*/ 12 h 40"/>
                <a:gd name="T14" fmla="*/ 20 w 28"/>
                <a:gd name="T15" fmla="*/ 34 h 40"/>
                <a:gd name="T16" fmla="*/ 20 w 28"/>
                <a:gd name="T17" fmla="*/ 34 h 40"/>
                <a:gd name="T18" fmla="*/ 18 w 28"/>
                <a:gd name="T19" fmla="*/ 36 h 40"/>
                <a:gd name="T20" fmla="*/ 15 w 28"/>
                <a:gd name="T21" fmla="*/ 39 h 40"/>
                <a:gd name="T22" fmla="*/ 12 w 28"/>
                <a:gd name="T23" fmla="*/ 40 h 40"/>
                <a:gd name="T24" fmla="*/ 8 w 28"/>
                <a:gd name="T25" fmla="*/ 39 h 40"/>
                <a:gd name="T26" fmla="*/ 8 w 28"/>
                <a:gd name="T27" fmla="*/ 39 h 40"/>
                <a:gd name="T28" fmla="*/ 4 w 28"/>
                <a:gd name="T29" fmla="*/ 38 h 40"/>
                <a:gd name="T30" fmla="*/ 1 w 28"/>
                <a:gd name="T31" fmla="*/ 34 h 40"/>
                <a:gd name="T32" fmla="*/ 0 w 28"/>
                <a:gd name="T33" fmla="*/ 31 h 40"/>
                <a:gd name="T34" fmla="*/ 1 w 28"/>
                <a:gd name="T35" fmla="*/ 27 h 40"/>
                <a:gd name="T36" fmla="*/ 9 w 28"/>
                <a:gd name="T37" fmla="*/ 6 h 40"/>
                <a:gd name="T38" fmla="*/ 9 w 28"/>
                <a:gd name="T39" fmla="*/ 6 h 40"/>
                <a:gd name="T40" fmla="*/ 10 w 28"/>
                <a:gd name="T41" fmla="*/ 2 h 40"/>
                <a:gd name="T42" fmla="*/ 14 w 28"/>
                <a:gd name="T43" fmla="*/ 0 h 40"/>
                <a:gd name="T44" fmla="*/ 17 w 28"/>
                <a:gd name="T45" fmla="*/ 0 h 40"/>
                <a:gd name="T46" fmla="*/ 22 w 28"/>
                <a:gd name="T47" fmla="*/ 0 h 40"/>
                <a:gd name="T48" fmla="*/ 22 w 28"/>
                <a:gd name="T49" fmla="*/ 0 h 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40"/>
                <a:gd name="T77" fmla="*/ 28 w 28"/>
                <a:gd name="T78" fmla="*/ 40 h 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40">
                  <a:moveTo>
                    <a:pt x="22" y="0"/>
                  </a:moveTo>
                  <a:lnTo>
                    <a:pt x="22" y="0"/>
                  </a:lnTo>
                  <a:lnTo>
                    <a:pt x="24" y="2"/>
                  </a:lnTo>
                  <a:lnTo>
                    <a:pt x="27" y="5"/>
                  </a:lnTo>
                  <a:lnTo>
                    <a:pt x="28" y="8"/>
                  </a:lnTo>
                  <a:lnTo>
                    <a:pt x="28" y="12"/>
                  </a:lnTo>
                  <a:lnTo>
                    <a:pt x="20" y="34"/>
                  </a:lnTo>
                  <a:lnTo>
                    <a:pt x="18" y="36"/>
                  </a:lnTo>
                  <a:lnTo>
                    <a:pt x="15" y="39"/>
                  </a:lnTo>
                  <a:lnTo>
                    <a:pt x="12" y="40"/>
                  </a:lnTo>
                  <a:lnTo>
                    <a:pt x="8" y="39"/>
                  </a:lnTo>
                  <a:lnTo>
                    <a:pt x="4" y="38"/>
                  </a:lnTo>
                  <a:lnTo>
                    <a:pt x="1" y="34"/>
                  </a:lnTo>
                  <a:lnTo>
                    <a:pt x="0" y="31"/>
                  </a:lnTo>
                  <a:lnTo>
                    <a:pt x="1" y="27"/>
                  </a:lnTo>
                  <a:lnTo>
                    <a:pt x="9" y="6"/>
                  </a:lnTo>
                  <a:lnTo>
                    <a:pt x="10" y="2"/>
                  </a:lnTo>
                  <a:lnTo>
                    <a:pt x="14" y="0"/>
                  </a:lnTo>
                  <a:lnTo>
                    <a:pt x="17" y="0"/>
                  </a:lnTo>
                  <a:lnTo>
                    <a:pt x="22"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3" name="Freeform 293"/>
            <p:cNvSpPr>
              <a:spLocks/>
            </p:cNvSpPr>
            <p:nvPr/>
          </p:nvSpPr>
          <p:spPr bwMode="auto">
            <a:xfrm>
              <a:off x="706413" y="2184202"/>
              <a:ext cx="39688" cy="55562"/>
            </a:xfrm>
            <a:custGeom>
              <a:avLst/>
              <a:gdLst>
                <a:gd name="T0" fmla="*/ 17 w 25"/>
                <a:gd name="T1" fmla="*/ 2 h 35"/>
                <a:gd name="T2" fmla="*/ 17 w 25"/>
                <a:gd name="T3" fmla="*/ 2 h 35"/>
                <a:gd name="T4" fmla="*/ 17 w 25"/>
                <a:gd name="T5" fmla="*/ 2 h 35"/>
                <a:gd name="T6" fmla="*/ 21 w 25"/>
                <a:gd name="T7" fmla="*/ 3 h 35"/>
                <a:gd name="T8" fmla="*/ 23 w 25"/>
                <a:gd name="T9" fmla="*/ 7 h 35"/>
                <a:gd name="T10" fmla="*/ 25 w 25"/>
                <a:gd name="T11" fmla="*/ 11 h 35"/>
                <a:gd name="T12" fmla="*/ 23 w 25"/>
                <a:gd name="T13" fmla="*/ 14 h 35"/>
                <a:gd name="T14" fmla="*/ 19 w 25"/>
                <a:gd name="T15" fmla="*/ 27 h 35"/>
                <a:gd name="T16" fmla="*/ 19 w 25"/>
                <a:gd name="T17" fmla="*/ 27 h 35"/>
                <a:gd name="T18" fmla="*/ 17 w 25"/>
                <a:gd name="T19" fmla="*/ 31 h 35"/>
                <a:gd name="T20" fmla="*/ 14 w 25"/>
                <a:gd name="T21" fmla="*/ 33 h 35"/>
                <a:gd name="T22" fmla="*/ 11 w 25"/>
                <a:gd name="T23" fmla="*/ 35 h 35"/>
                <a:gd name="T24" fmla="*/ 7 w 25"/>
                <a:gd name="T25" fmla="*/ 33 h 35"/>
                <a:gd name="T26" fmla="*/ 7 w 25"/>
                <a:gd name="T27" fmla="*/ 33 h 35"/>
                <a:gd name="T28" fmla="*/ 3 w 25"/>
                <a:gd name="T29" fmla="*/ 32 h 35"/>
                <a:gd name="T30" fmla="*/ 0 w 25"/>
                <a:gd name="T31" fmla="*/ 28 h 35"/>
                <a:gd name="T32" fmla="*/ 0 w 25"/>
                <a:gd name="T33" fmla="*/ 25 h 35"/>
                <a:gd name="T34" fmla="*/ 0 w 25"/>
                <a:gd name="T35" fmla="*/ 21 h 35"/>
                <a:gd name="T36" fmla="*/ 4 w 25"/>
                <a:gd name="T37" fmla="*/ 8 h 35"/>
                <a:gd name="T38" fmla="*/ 4 w 25"/>
                <a:gd name="T39" fmla="*/ 8 h 35"/>
                <a:gd name="T40" fmla="*/ 7 w 25"/>
                <a:gd name="T41" fmla="*/ 4 h 35"/>
                <a:gd name="T42" fmla="*/ 9 w 25"/>
                <a:gd name="T43" fmla="*/ 2 h 35"/>
                <a:gd name="T44" fmla="*/ 13 w 25"/>
                <a:gd name="T45" fmla="*/ 0 h 35"/>
                <a:gd name="T46" fmla="*/ 17 w 25"/>
                <a:gd name="T47" fmla="*/ 2 h 35"/>
                <a:gd name="T48" fmla="*/ 17 w 25"/>
                <a:gd name="T49" fmla="*/ 2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35"/>
                <a:gd name="T77" fmla="*/ 25 w 25"/>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35">
                  <a:moveTo>
                    <a:pt x="17" y="2"/>
                  </a:moveTo>
                  <a:lnTo>
                    <a:pt x="17" y="2"/>
                  </a:lnTo>
                  <a:lnTo>
                    <a:pt x="21" y="3"/>
                  </a:lnTo>
                  <a:lnTo>
                    <a:pt x="23" y="7"/>
                  </a:lnTo>
                  <a:lnTo>
                    <a:pt x="25" y="11"/>
                  </a:lnTo>
                  <a:lnTo>
                    <a:pt x="23" y="14"/>
                  </a:lnTo>
                  <a:lnTo>
                    <a:pt x="19" y="27"/>
                  </a:lnTo>
                  <a:lnTo>
                    <a:pt x="17" y="31"/>
                  </a:lnTo>
                  <a:lnTo>
                    <a:pt x="14" y="33"/>
                  </a:lnTo>
                  <a:lnTo>
                    <a:pt x="11" y="35"/>
                  </a:lnTo>
                  <a:lnTo>
                    <a:pt x="7" y="33"/>
                  </a:lnTo>
                  <a:lnTo>
                    <a:pt x="3" y="32"/>
                  </a:lnTo>
                  <a:lnTo>
                    <a:pt x="0" y="28"/>
                  </a:lnTo>
                  <a:lnTo>
                    <a:pt x="0" y="25"/>
                  </a:lnTo>
                  <a:lnTo>
                    <a:pt x="0" y="21"/>
                  </a:lnTo>
                  <a:lnTo>
                    <a:pt x="4" y="8"/>
                  </a:lnTo>
                  <a:lnTo>
                    <a:pt x="7" y="4"/>
                  </a:lnTo>
                  <a:lnTo>
                    <a:pt x="9" y="2"/>
                  </a:lnTo>
                  <a:lnTo>
                    <a:pt x="13" y="0"/>
                  </a:lnTo>
                  <a:lnTo>
                    <a:pt x="17" y="2"/>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4" name="Freeform 294"/>
            <p:cNvSpPr>
              <a:spLocks/>
            </p:cNvSpPr>
            <p:nvPr/>
          </p:nvSpPr>
          <p:spPr bwMode="auto">
            <a:xfrm>
              <a:off x="769913" y="2203252"/>
              <a:ext cx="41275" cy="66675"/>
            </a:xfrm>
            <a:custGeom>
              <a:avLst/>
              <a:gdLst>
                <a:gd name="T0" fmla="*/ 20 w 26"/>
                <a:gd name="T1" fmla="*/ 1 h 42"/>
                <a:gd name="T2" fmla="*/ 20 w 26"/>
                <a:gd name="T3" fmla="*/ 1 h 42"/>
                <a:gd name="T4" fmla="*/ 20 w 26"/>
                <a:gd name="T5" fmla="*/ 1 h 42"/>
                <a:gd name="T6" fmla="*/ 24 w 26"/>
                <a:gd name="T7" fmla="*/ 2 h 42"/>
                <a:gd name="T8" fmla="*/ 26 w 26"/>
                <a:gd name="T9" fmla="*/ 6 h 42"/>
                <a:gd name="T10" fmla="*/ 26 w 26"/>
                <a:gd name="T11" fmla="*/ 10 h 42"/>
                <a:gd name="T12" fmla="*/ 26 w 26"/>
                <a:gd name="T13" fmla="*/ 14 h 42"/>
                <a:gd name="T14" fmla="*/ 19 w 26"/>
                <a:gd name="T15" fmla="*/ 34 h 42"/>
                <a:gd name="T16" fmla="*/ 19 w 26"/>
                <a:gd name="T17" fmla="*/ 34 h 42"/>
                <a:gd name="T18" fmla="*/ 17 w 26"/>
                <a:gd name="T19" fmla="*/ 38 h 42"/>
                <a:gd name="T20" fmla="*/ 14 w 26"/>
                <a:gd name="T21" fmla="*/ 40 h 42"/>
                <a:gd name="T22" fmla="*/ 10 w 26"/>
                <a:gd name="T23" fmla="*/ 42 h 42"/>
                <a:gd name="T24" fmla="*/ 6 w 26"/>
                <a:gd name="T25" fmla="*/ 40 h 42"/>
                <a:gd name="T26" fmla="*/ 6 w 26"/>
                <a:gd name="T27" fmla="*/ 40 h 42"/>
                <a:gd name="T28" fmla="*/ 4 w 26"/>
                <a:gd name="T29" fmla="*/ 39 h 42"/>
                <a:gd name="T30" fmla="*/ 1 w 26"/>
                <a:gd name="T31" fmla="*/ 35 h 42"/>
                <a:gd name="T32" fmla="*/ 0 w 26"/>
                <a:gd name="T33" fmla="*/ 32 h 42"/>
                <a:gd name="T34" fmla="*/ 0 w 26"/>
                <a:gd name="T35" fmla="*/ 28 h 42"/>
                <a:gd name="T36" fmla="*/ 7 w 26"/>
                <a:gd name="T37" fmla="*/ 7 h 42"/>
                <a:gd name="T38" fmla="*/ 7 w 26"/>
                <a:gd name="T39" fmla="*/ 7 h 42"/>
                <a:gd name="T40" fmla="*/ 10 w 26"/>
                <a:gd name="T41" fmla="*/ 4 h 42"/>
                <a:gd name="T42" fmla="*/ 12 w 26"/>
                <a:gd name="T43" fmla="*/ 1 h 42"/>
                <a:gd name="T44" fmla="*/ 16 w 26"/>
                <a:gd name="T45" fmla="*/ 0 h 42"/>
                <a:gd name="T46" fmla="*/ 20 w 26"/>
                <a:gd name="T47" fmla="*/ 1 h 42"/>
                <a:gd name="T48" fmla="*/ 20 w 26"/>
                <a:gd name="T49" fmla="*/ 1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
                <a:gd name="T76" fmla="*/ 0 h 42"/>
                <a:gd name="T77" fmla="*/ 26 w 26"/>
                <a:gd name="T78" fmla="*/ 42 h 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 h="42">
                  <a:moveTo>
                    <a:pt x="20" y="1"/>
                  </a:moveTo>
                  <a:lnTo>
                    <a:pt x="20" y="1"/>
                  </a:lnTo>
                  <a:lnTo>
                    <a:pt x="24" y="2"/>
                  </a:lnTo>
                  <a:lnTo>
                    <a:pt x="26" y="6"/>
                  </a:lnTo>
                  <a:lnTo>
                    <a:pt x="26" y="10"/>
                  </a:lnTo>
                  <a:lnTo>
                    <a:pt x="26" y="14"/>
                  </a:lnTo>
                  <a:lnTo>
                    <a:pt x="19" y="34"/>
                  </a:lnTo>
                  <a:lnTo>
                    <a:pt x="17" y="38"/>
                  </a:lnTo>
                  <a:lnTo>
                    <a:pt x="14" y="40"/>
                  </a:lnTo>
                  <a:lnTo>
                    <a:pt x="10" y="42"/>
                  </a:lnTo>
                  <a:lnTo>
                    <a:pt x="6" y="40"/>
                  </a:lnTo>
                  <a:lnTo>
                    <a:pt x="4" y="39"/>
                  </a:lnTo>
                  <a:lnTo>
                    <a:pt x="1" y="35"/>
                  </a:lnTo>
                  <a:lnTo>
                    <a:pt x="0" y="32"/>
                  </a:lnTo>
                  <a:lnTo>
                    <a:pt x="0" y="28"/>
                  </a:lnTo>
                  <a:lnTo>
                    <a:pt x="7" y="7"/>
                  </a:lnTo>
                  <a:lnTo>
                    <a:pt x="10" y="4"/>
                  </a:lnTo>
                  <a:lnTo>
                    <a:pt x="12" y="1"/>
                  </a:lnTo>
                  <a:lnTo>
                    <a:pt x="16" y="0"/>
                  </a:lnTo>
                  <a:lnTo>
                    <a:pt x="20" y="1"/>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5" name="Freeform 295"/>
            <p:cNvSpPr>
              <a:spLocks/>
            </p:cNvSpPr>
            <p:nvPr/>
          </p:nvSpPr>
          <p:spPr bwMode="auto">
            <a:xfrm>
              <a:off x="806426" y="2220714"/>
              <a:ext cx="38100" cy="55562"/>
            </a:xfrm>
            <a:custGeom>
              <a:avLst/>
              <a:gdLst>
                <a:gd name="T0" fmla="*/ 17 w 24"/>
                <a:gd name="T1" fmla="*/ 0 h 35"/>
                <a:gd name="T2" fmla="*/ 17 w 24"/>
                <a:gd name="T3" fmla="*/ 0 h 35"/>
                <a:gd name="T4" fmla="*/ 17 w 24"/>
                <a:gd name="T5" fmla="*/ 0 h 35"/>
                <a:gd name="T6" fmla="*/ 20 w 24"/>
                <a:gd name="T7" fmla="*/ 3 h 35"/>
                <a:gd name="T8" fmla="*/ 22 w 24"/>
                <a:gd name="T9" fmla="*/ 5 h 35"/>
                <a:gd name="T10" fmla="*/ 24 w 24"/>
                <a:gd name="T11" fmla="*/ 9 h 35"/>
                <a:gd name="T12" fmla="*/ 22 w 24"/>
                <a:gd name="T13" fmla="*/ 14 h 35"/>
                <a:gd name="T14" fmla="*/ 19 w 24"/>
                <a:gd name="T15" fmla="*/ 27 h 35"/>
                <a:gd name="T16" fmla="*/ 19 w 24"/>
                <a:gd name="T17" fmla="*/ 27 h 35"/>
                <a:gd name="T18" fmla="*/ 16 w 24"/>
                <a:gd name="T19" fmla="*/ 31 h 35"/>
                <a:gd name="T20" fmla="*/ 14 w 24"/>
                <a:gd name="T21" fmla="*/ 33 h 35"/>
                <a:gd name="T22" fmla="*/ 10 w 24"/>
                <a:gd name="T23" fmla="*/ 35 h 35"/>
                <a:gd name="T24" fmla="*/ 6 w 24"/>
                <a:gd name="T25" fmla="*/ 33 h 35"/>
                <a:gd name="T26" fmla="*/ 6 w 24"/>
                <a:gd name="T27" fmla="*/ 33 h 35"/>
                <a:gd name="T28" fmla="*/ 2 w 24"/>
                <a:gd name="T29" fmla="*/ 32 h 35"/>
                <a:gd name="T30" fmla="*/ 0 w 24"/>
                <a:gd name="T31" fmla="*/ 28 h 35"/>
                <a:gd name="T32" fmla="*/ 0 w 24"/>
                <a:gd name="T33" fmla="*/ 24 h 35"/>
                <a:gd name="T34" fmla="*/ 0 w 24"/>
                <a:gd name="T35" fmla="*/ 21 h 35"/>
                <a:gd name="T36" fmla="*/ 5 w 24"/>
                <a:gd name="T37" fmla="*/ 8 h 35"/>
                <a:gd name="T38" fmla="*/ 5 w 24"/>
                <a:gd name="T39" fmla="*/ 8 h 35"/>
                <a:gd name="T40" fmla="*/ 6 w 24"/>
                <a:gd name="T41" fmla="*/ 4 h 35"/>
                <a:gd name="T42" fmla="*/ 10 w 24"/>
                <a:gd name="T43" fmla="*/ 2 h 35"/>
                <a:gd name="T44" fmla="*/ 12 w 24"/>
                <a:gd name="T45" fmla="*/ 0 h 35"/>
                <a:gd name="T46" fmla="*/ 17 w 24"/>
                <a:gd name="T47" fmla="*/ 0 h 35"/>
                <a:gd name="T48" fmla="*/ 17 w 24"/>
                <a:gd name="T49" fmla="*/ 0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5"/>
                <a:gd name="T77" fmla="*/ 24 w 24"/>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5">
                  <a:moveTo>
                    <a:pt x="17" y="0"/>
                  </a:moveTo>
                  <a:lnTo>
                    <a:pt x="17" y="0"/>
                  </a:lnTo>
                  <a:lnTo>
                    <a:pt x="20" y="3"/>
                  </a:lnTo>
                  <a:lnTo>
                    <a:pt x="22" y="5"/>
                  </a:lnTo>
                  <a:lnTo>
                    <a:pt x="24" y="9"/>
                  </a:lnTo>
                  <a:lnTo>
                    <a:pt x="22" y="14"/>
                  </a:lnTo>
                  <a:lnTo>
                    <a:pt x="19" y="27"/>
                  </a:lnTo>
                  <a:lnTo>
                    <a:pt x="16" y="31"/>
                  </a:lnTo>
                  <a:lnTo>
                    <a:pt x="14" y="33"/>
                  </a:lnTo>
                  <a:lnTo>
                    <a:pt x="10" y="35"/>
                  </a:lnTo>
                  <a:lnTo>
                    <a:pt x="6" y="33"/>
                  </a:lnTo>
                  <a:lnTo>
                    <a:pt x="2" y="32"/>
                  </a:lnTo>
                  <a:lnTo>
                    <a:pt x="0" y="28"/>
                  </a:lnTo>
                  <a:lnTo>
                    <a:pt x="0" y="24"/>
                  </a:lnTo>
                  <a:lnTo>
                    <a:pt x="0" y="21"/>
                  </a:lnTo>
                  <a:lnTo>
                    <a:pt x="5" y="8"/>
                  </a:lnTo>
                  <a:lnTo>
                    <a:pt x="6" y="4"/>
                  </a:lnTo>
                  <a:lnTo>
                    <a:pt x="10" y="2"/>
                  </a:lnTo>
                  <a:lnTo>
                    <a:pt x="12" y="0"/>
                  </a:lnTo>
                  <a:lnTo>
                    <a:pt x="17"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10" name="Groupe 704"/>
          <p:cNvGrpSpPr>
            <a:grpSpLocks/>
          </p:cNvGrpSpPr>
          <p:nvPr/>
        </p:nvGrpSpPr>
        <p:grpSpPr bwMode="auto">
          <a:xfrm>
            <a:off x="8365121" y="4590168"/>
            <a:ext cx="333640" cy="547687"/>
            <a:chOff x="3435326" y="6333926"/>
            <a:chExt cx="158750" cy="266700"/>
          </a:xfrm>
          <a:gradFill flip="none" rotWithShape="1">
            <a:gsLst>
              <a:gs pos="0">
                <a:srgbClr val="02B3D6"/>
              </a:gs>
              <a:gs pos="50000">
                <a:srgbClr val="CFA2E8"/>
              </a:gs>
              <a:gs pos="100000">
                <a:schemeClr val="bg1"/>
              </a:gs>
            </a:gsLst>
            <a:path path="shape">
              <a:fillToRect l="50000" t="50000" r="50000" b="50000"/>
            </a:path>
            <a:tileRect/>
          </a:gradFill>
        </p:grpSpPr>
        <p:sp>
          <p:nvSpPr>
            <p:cNvPr id="77" name="Freeform 451"/>
            <p:cNvSpPr>
              <a:spLocks/>
            </p:cNvSpPr>
            <p:nvPr/>
          </p:nvSpPr>
          <p:spPr bwMode="auto">
            <a:xfrm>
              <a:off x="3435326" y="6333926"/>
              <a:ext cx="158750" cy="266700"/>
            </a:xfrm>
            <a:custGeom>
              <a:avLst/>
              <a:gdLst>
                <a:gd name="T0" fmla="*/ 79 w 100"/>
                <a:gd name="T1" fmla="*/ 168 h 168"/>
                <a:gd name="T2" fmla="*/ 20 w 100"/>
                <a:gd name="T3" fmla="*/ 168 h 168"/>
                <a:gd name="T4" fmla="*/ 20 w 100"/>
                <a:gd name="T5" fmla="*/ 168 h 168"/>
                <a:gd name="T6" fmla="*/ 16 w 100"/>
                <a:gd name="T7" fmla="*/ 168 h 168"/>
                <a:gd name="T8" fmla="*/ 12 w 100"/>
                <a:gd name="T9" fmla="*/ 166 h 168"/>
                <a:gd name="T10" fmla="*/ 8 w 100"/>
                <a:gd name="T11" fmla="*/ 164 h 168"/>
                <a:gd name="T12" fmla="*/ 6 w 100"/>
                <a:gd name="T13" fmla="*/ 161 h 168"/>
                <a:gd name="T14" fmla="*/ 3 w 100"/>
                <a:gd name="T15" fmla="*/ 159 h 168"/>
                <a:gd name="T16" fmla="*/ 1 w 100"/>
                <a:gd name="T17" fmla="*/ 155 h 168"/>
                <a:gd name="T18" fmla="*/ 0 w 100"/>
                <a:gd name="T19" fmla="*/ 151 h 168"/>
                <a:gd name="T20" fmla="*/ 0 w 100"/>
                <a:gd name="T21" fmla="*/ 147 h 168"/>
                <a:gd name="T22" fmla="*/ 0 w 100"/>
                <a:gd name="T23" fmla="*/ 22 h 168"/>
                <a:gd name="T24" fmla="*/ 0 w 100"/>
                <a:gd name="T25" fmla="*/ 22 h 168"/>
                <a:gd name="T26" fmla="*/ 0 w 100"/>
                <a:gd name="T27" fmla="*/ 17 h 168"/>
                <a:gd name="T28" fmla="*/ 1 w 100"/>
                <a:gd name="T29" fmla="*/ 13 h 168"/>
                <a:gd name="T30" fmla="*/ 3 w 100"/>
                <a:gd name="T31" fmla="*/ 11 h 168"/>
                <a:gd name="T32" fmla="*/ 6 w 100"/>
                <a:gd name="T33" fmla="*/ 7 h 168"/>
                <a:gd name="T34" fmla="*/ 8 w 100"/>
                <a:gd name="T35" fmla="*/ 4 h 168"/>
                <a:gd name="T36" fmla="*/ 12 w 100"/>
                <a:gd name="T37" fmla="*/ 3 h 168"/>
                <a:gd name="T38" fmla="*/ 16 w 100"/>
                <a:gd name="T39" fmla="*/ 2 h 168"/>
                <a:gd name="T40" fmla="*/ 20 w 100"/>
                <a:gd name="T41" fmla="*/ 0 h 168"/>
                <a:gd name="T42" fmla="*/ 79 w 100"/>
                <a:gd name="T43" fmla="*/ 0 h 168"/>
                <a:gd name="T44" fmla="*/ 79 w 100"/>
                <a:gd name="T45" fmla="*/ 0 h 168"/>
                <a:gd name="T46" fmla="*/ 83 w 100"/>
                <a:gd name="T47" fmla="*/ 2 h 168"/>
                <a:gd name="T48" fmla="*/ 87 w 100"/>
                <a:gd name="T49" fmla="*/ 3 h 168"/>
                <a:gd name="T50" fmla="*/ 91 w 100"/>
                <a:gd name="T51" fmla="*/ 4 h 168"/>
                <a:gd name="T52" fmla="*/ 93 w 100"/>
                <a:gd name="T53" fmla="*/ 7 h 168"/>
                <a:gd name="T54" fmla="*/ 96 w 100"/>
                <a:gd name="T55" fmla="*/ 11 h 168"/>
                <a:gd name="T56" fmla="*/ 98 w 100"/>
                <a:gd name="T57" fmla="*/ 13 h 168"/>
                <a:gd name="T58" fmla="*/ 98 w 100"/>
                <a:gd name="T59" fmla="*/ 17 h 168"/>
                <a:gd name="T60" fmla="*/ 100 w 100"/>
                <a:gd name="T61" fmla="*/ 22 h 168"/>
                <a:gd name="T62" fmla="*/ 100 w 100"/>
                <a:gd name="T63" fmla="*/ 166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0"/>
                <a:gd name="T97" fmla="*/ 0 h 168"/>
                <a:gd name="T98" fmla="*/ 100 w 100"/>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0" h="168">
                  <a:moveTo>
                    <a:pt x="79" y="168"/>
                  </a:moveTo>
                  <a:lnTo>
                    <a:pt x="20" y="168"/>
                  </a:lnTo>
                  <a:lnTo>
                    <a:pt x="16" y="168"/>
                  </a:lnTo>
                  <a:lnTo>
                    <a:pt x="12" y="166"/>
                  </a:lnTo>
                  <a:lnTo>
                    <a:pt x="8" y="164"/>
                  </a:lnTo>
                  <a:lnTo>
                    <a:pt x="6" y="161"/>
                  </a:lnTo>
                  <a:lnTo>
                    <a:pt x="3" y="159"/>
                  </a:lnTo>
                  <a:lnTo>
                    <a:pt x="1" y="155"/>
                  </a:lnTo>
                  <a:lnTo>
                    <a:pt x="0" y="151"/>
                  </a:lnTo>
                  <a:lnTo>
                    <a:pt x="0" y="147"/>
                  </a:lnTo>
                  <a:lnTo>
                    <a:pt x="0" y="22"/>
                  </a:lnTo>
                  <a:lnTo>
                    <a:pt x="0" y="17"/>
                  </a:lnTo>
                  <a:lnTo>
                    <a:pt x="1" y="13"/>
                  </a:lnTo>
                  <a:lnTo>
                    <a:pt x="3" y="11"/>
                  </a:lnTo>
                  <a:lnTo>
                    <a:pt x="6" y="7"/>
                  </a:lnTo>
                  <a:lnTo>
                    <a:pt x="8" y="4"/>
                  </a:lnTo>
                  <a:lnTo>
                    <a:pt x="12" y="3"/>
                  </a:lnTo>
                  <a:lnTo>
                    <a:pt x="16" y="2"/>
                  </a:lnTo>
                  <a:lnTo>
                    <a:pt x="20" y="0"/>
                  </a:lnTo>
                  <a:lnTo>
                    <a:pt x="79" y="0"/>
                  </a:lnTo>
                  <a:lnTo>
                    <a:pt x="83" y="2"/>
                  </a:lnTo>
                  <a:lnTo>
                    <a:pt x="87" y="3"/>
                  </a:lnTo>
                  <a:lnTo>
                    <a:pt x="91" y="4"/>
                  </a:lnTo>
                  <a:lnTo>
                    <a:pt x="93" y="7"/>
                  </a:lnTo>
                  <a:lnTo>
                    <a:pt x="96" y="11"/>
                  </a:lnTo>
                  <a:lnTo>
                    <a:pt x="98" y="13"/>
                  </a:lnTo>
                  <a:lnTo>
                    <a:pt x="98" y="17"/>
                  </a:lnTo>
                  <a:lnTo>
                    <a:pt x="100" y="22"/>
                  </a:lnTo>
                  <a:lnTo>
                    <a:pt x="100" y="16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8" name="Freeform 452"/>
            <p:cNvSpPr>
              <a:spLocks/>
            </p:cNvSpPr>
            <p:nvPr/>
          </p:nvSpPr>
          <p:spPr bwMode="auto">
            <a:xfrm>
              <a:off x="3457551" y="6356151"/>
              <a:ext cx="114300" cy="244475"/>
            </a:xfrm>
            <a:custGeom>
              <a:avLst/>
              <a:gdLst>
                <a:gd name="T0" fmla="*/ 26 w 72"/>
                <a:gd name="T1" fmla="*/ 136 h 154"/>
                <a:gd name="T2" fmla="*/ 26 w 72"/>
                <a:gd name="T3" fmla="*/ 136 h 154"/>
                <a:gd name="T4" fmla="*/ 27 w 72"/>
                <a:gd name="T5" fmla="*/ 140 h 154"/>
                <a:gd name="T6" fmla="*/ 29 w 72"/>
                <a:gd name="T7" fmla="*/ 142 h 154"/>
                <a:gd name="T8" fmla="*/ 32 w 72"/>
                <a:gd name="T9" fmla="*/ 144 h 154"/>
                <a:gd name="T10" fmla="*/ 35 w 72"/>
                <a:gd name="T11" fmla="*/ 145 h 154"/>
                <a:gd name="T12" fmla="*/ 35 w 72"/>
                <a:gd name="T13" fmla="*/ 145 h 154"/>
                <a:gd name="T14" fmla="*/ 39 w 72"/>
                <a:gd name="T15" fmla="*/ 144 h 154"/>
                <a:gd name="T16" fmla="*/ 41 w 72"/>
                <a:gd name="T17" fmla="*/ 142 h 154"/>
                <a:gd name="T18" fmla="*/ 44 w 72"/>
                <a:gd name="T19" fmla="*/ 140 h 154"/>
                <a:gd name="T20" fmla="*/ 44 w 72"/>
                <a:gd name="T21" fmla="*/ 136 h 154"/>
                <a:gd name="T22" fmla="*/ 44 w 72"/>
                <a:gd name="T23" fmla="*/ 136 h 154"/>
                <a:gd name="T24" fmla="*/ 44 w 72"/>
                <a:gd name="T25" fmla="*/ 132 h 154"/>
                <a:gd name="T26" fmla="*/ 41 w 72"/>
                <a:gd name="T27" fmla="*/ 130 h 154"/>
                <a:gd name="T28" fmla="*/ 39 w 72"/>
                <a:gd name="T29" fmla="*/ 127 h 154"/>
                <a:gd name="T30" fmla="*/ 35 w 72"/>
                <a:gd name="T31" fmla="*/ 127 h 154"/>
                <a:gd name="T32" fmla="*/ 6 w 72"/>
                <a:gd name="T33" fmla="*/ 127 h 154"/>
                <a:gd name="T34" fmla="*/ 6 w 72"/>
                <a:gd name="T35" fmla="*/ 127 h 154"/>
                <a:gd name="T36" fmla="*/ 3 w 72"/>
                <a:gd name="T37" fmla="*/ 126 h 154"/>
                <a:gd name="T38" fmla="*/ 1 w 72"/>
                <a:gd name="T39" fmla="*/ 125 h 154"/>
                <a:gd name="T40" fmla="*/ 0 w 72"/>
                <a:gd name="T41" fmla="*/ 123 h 154"/>
                <a:gd name="T42" fmla="*/ 0 w 72"/>
                <a:gd name="T43" fmla="*/ 120 h 154"/>
                <a:gd name="T44" fmla="*/ 0 w 72"/>
                <a:gd name="T45" fmla="*/ 8 h 154"/>
                <a:gd name="T46" fmla="*/ 0 w 72"/>
                <a:gd name="T47" fmla="*/ 8 h 154"/>
                <a:gd name="T48" fmla="*/ 0 w 72"/>
                <a:gd name="T49" fmla="*/ 4 h 154"/>
                <a:gd name="T50" fmla="*/ 1 w 72"/>
                <a:gd name="T51" fmla="*/ 3 h 154"/>
                <a:gd name="T52" fmla="*/ 3 w 72"/>
                <a:gd name="T53" fmla="*/ 2 h 154"/>
                <a:gd name="T54" fmla="*/ 6 w 72"/>
                <a:gd name="T55" fmla="*/ 0 h 154"/>
                <a:gd name="T56" fmla="*/ 65 w 72"/>
                <a:gd name="T57" fmla="*/ 0 h 154"/>
                <a:gd name="T58" fmla="*/ 65 w 72"/>
                <a:gd name="T59" fmla="*/ 0 h 154"/>
                <a:gd name="T60" fmla="*/ 68 w 72"/>
                <a:gd name="T61" fmla="*/ 2 h 154"/>
                <a:gd name="T62" fmla="*/ 69 w 72"/>
                <a:gd name="T63" fmla="*/ 3 h 154"/>
                <a:gd name="T64" fmla="*/ 72 w 72"/>
                <a:gd name="T65" fmla="*/ 4 h 154"/>
                <a:gd name="T66" fmla="*/ 72 w 72"/>
                <a:gd name="T67" fmla="*/ 8 h 154"/>
                <a:gd name="T68" fmla="*/ 72 w 72"/>
                <a:gd name="T69" fmla="*/ 147 h 154"/>
                <a:gd name="T70" fmla="*/ 72 w 72"/>
                <a:gd name="T71" fmla="*/ 147 h 154"/>
                <a:gd name="T72" fmla="*/ 72 w 72"/>
                <a:gd name="T73" fmla="*/ 150 h 154"/>
                <a:gd name="T74" fmla="*/ 69 w 72"/>
                <a:gd name="T75" fmla="*/ 151 h 154"/>
                <a:gd name="T76" fmla="*/ 68 w 72"/>
                <a:gd name="T77" fmla="*/ 154 h 154"/>
                <a:gd name="T78" fmla="*/ 65 w 72"/>
                <a:gd name="T79" fmla="*/ 154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2"/>
                <a:gd name="T121" fmla="*/ 0 h 154"/>
                <a:gd name="T122" fmla="*/ 72 w 72"/>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2" h="154">
                  <a:moveTo>
                    <a:pt x="26" y="136"/>
                  </a:moveTo>
                  <a:lnTo>
                    <a:pt x="26" y="136"/>
                  </a:lnTo>
                  <a:lnTo>
                    <a:pt x="27" y="140"/>
                  </a:lnTo>
                  <a:lnTo>
                    <a:pt x="29" y="142"/>
                  </a:lnTo>
                  <a:lnTo>
                    <a:pt x="32" y="144"/>
                  </a:lnTo>
                  <a:lnTo>
                    <a:pt x="35" y="145"/>
                  </a:lnTo>
                  <a:lnTo>
                    <a:pt x="39" y="144"/>
                  </a:lnTo>
                  <a:lnTo>
                    <a:pt x="41" y="142"/>
                  </a:lnTo>
                  <a:lnTo>
                    <a:pt x="44" y="140"/>
                  </a:lnTo>
                  <a:lnTo>
                    <a:pt x="44" y="136"/>
                  </a:lnTo>
                  <a:lnTo>
                    <a:pt x="44" y="132"/>
                  </a:lnTo>
                  <a:lnTo>
                    <a:pt x="41" y="130"/>
                  </a:lnTo>
                  <a:lnTo>
                    <a:pt x="39" y="127"/>
                  </a:lnTo>
                  <a:lnTo>
                    <a:pt x="35" y="127"/>
                  </a:lnTo>
                  <a:lnTo>
                    <a:pt x="6" y="127"/>
                  </a:lnTo>
                  <a:lnTo>
                    <a:pt x="3" y="126"/>
                  </a:lnTo>
                  <a:lnTo>
                    <a:pt x="1" y="125"/>
                  </a:lnTo>
                  <a:lnTo>
                    <a:pt x="0" y="123"/>
                  </a:lnTo>
                  <a:lnTo>
                    <a:pt x="0" y="120"/>
                  </a:lnTo>
                  <a:lnTo>
                    <a:pt x="0" y="8"/>
                  </a:lnTo>
                  <a:lnTo>
                    <a:pt x="0" y="4"/>
                  </a:lnTo>
                  <a:lnTo>
                    <a:pt x="1" y="3"/>
                  </a:lnTo>
                  <a:lnTo>
                    <a:pt x="3" y="2"/>
                  </a:lnTo>
                  <a:lnTo>
                    <a:pt x="6" y="0"/>
                  </a:lnTo>
                  <a:lnTo>
                    <a:pt x="65" y="0"/>
                  </a:lnTo>
                  <a:lnTo>
                    <a:pt x="68" y="2"/>
                  </a:lnTo>
                  <a:lnTo>
                    <a:pt x="69" y="3"/>
                  </a:lnTo>
                  <a:lnTo>
                    <a:pt x="72" y="4"/>
                  </a:lnTo>
                  <a:lnTo>
                    <a:pt x="72" y="8"/>
                  </a:lnTo>
                  <a:lnTo>
                    <a:pt x="72" y="147"/>
                  </a:lnTo>
                  <a:lnTo>
                    <a:pt x="72" y="150"/>
                  </a:lnTo>
                  <a:lnTo>
                    <a:pt x="69" y="151"/>
                  </a:lnTo>
                  <a:lnTo>
                    <a:pt x="68" y="154"/>
                  </a:lnTo>
                  <a:lnTo>
                    <a:pt x="65" y="15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9" name="Freeform 475"/>
            <p:cNvSpPr>
              <a:spLocks/>
            </p:cNvSpPr>
            <p:nvPr/>
          </p:nvSpPr>
          <p:spPr bwMode="auto">
            <a:xfrm>
              <a:off x="3476601" y="6403776"/>
              <a:ext cx="92075" cy="115887"/>
            </a:xfrm>
            <a:custGeom>
              <a:avLst/>
              <a:gdLst>
                <a:gd name="T0" fmla="*/ 23 w 58"/>
                <a:gd name="T1" fmla="*/ 57 h 73"/>
                <a:gd name="T2" fmla="*/ 19 w 58"/>
                <a:gd name="T3" fmla="*/ 73 h 73"/>
                <a:gd name="T4" fmla="*/ 19 w 58"/>
                <a:gd name="T5" fmla="*/ 73 h 73"/>
                <a:gd name="T6" fmla="*/ 31 w 58"/>
                <a:gd name="T7" fmla="*/ 65 h 73"/>
                <a:gd name="T8" fmla="*/ 41 w 58"/>
                <a:gd name="T9" fmla="*/ 58 h 73"/>
                <a:gd name="T10" fmla="*/ 48 w 58"/>
                <a:gd name="T11" fmla="*/ 52 h 73"/>
                <a:gd name="T12" fmla="*/ 48 w 58"/>
                <a:gd name="T13" fmla="*/ 52 h 73"/>
                <a:gd name="T14" fmla="*/ 51 w 58"/>
                <a:gd name="T15" fmla="*/ 48 h 73"/>
                <a:gd name="T16" fmla="*/ 55 w 58"/>
                <a:gd name="T17" fmla="*/ 43 h 73"/>
                <a:gd name="T18" fmla="*/ 57 w 58"/>
                <a:gd name="T19" fmla="*/ 36 h 73"/>
                <a:gd name="T20" fmla="*/ 58 w 58"/>
                <a:gd name="T21" fmla="*/ 29 h 73"/>
                <a:gd name="T22" fmla="*/ 58 w 58"/>
                <a:gd name="T23" fmla="*/ 29 h 73"/>
                <a:gd name="T24" fmla="*/ 57 w 58"/>
                <a:gd name="T25" fmla="*/ 22 h 73"/>
                <a:gd name="T26" fmla="*/ 56 w 58"/>
                <a:gd name="T27" fmla="*/ 17 h 73"/>
                <a:gd name="T28" fmla="*/ 53 w 58"/>
                <a:gd name="T29" fmla="*/ 12 h 73"/>
                <a:gd name="T30" fmla="*/ 50 w 58"/>
                <a:gd name="T31" fmla="*/ 7 h 73"/>
                <a:gd name="T32" fmla="*/ 46 w 58"/>
                <a:gd name="T33" fmla="*/ 5 h 73"/>
                <a:gd name="T34" fmla="*/ 41 w 58"/>
                <a:gd name="T35" fmla="*/ 1 h 73"/>
                <a:gd name="T36" fmla="*/ 34 w 58"/>
                <a:gd name="T37" fmla="*/ 0 h 73"/>
                <a:gd name="T38" fmla="*/ 29 w 58"/>
                <a:gd name="T39" fmla="*/ 0 h 73"/>
                <a:gd name="T40" fmla="*/ 29 w 58"/>
                <a:gd name="T41" fmla="*/ 0 h 73"/>
                <a:gd name="T42" fmla="*/ 23 w 58"/>
                <a:gd name="T43" fmla="*/ 0 h 73"/>
                <a:gd name="T44" fmla="*/ 18 w 58"/>
                <a:gd name="T45" fmla="*/ 1 h 73"/>
                <a:gd name="T46" fmla="*/ 13 w 58"/>
                <a:gd name="T47" fmla="*/ 5 h 73"/>
                <a:gd name="T48" fmla="*/ 9 w 58"/>
                <a:gd name="T49" fmla="*/ 7 h 73"/>
                <a:gd name="T50" fmla="*/ 5 w 58"/>
                <a:gd name="T51" fmla="*/ 12 h 73"/>
                <a:gd name="T52" fmla="*/ 3 w 58"/>
                <a:gd name="T53" fmla="*/ 17 h 73"/>
                <a:gd name="T54" fmla="*/ 0 w 58"/>
                <a:gd name="T55" fmla="*/ 22 h 73"/>
                <a:gd name="T56" fmla="*/ 0 w 58"/>
                <a:gd name="T57" fmla="*/ 29 h 73"/>
                <a:gd name="T58" fmla="*/ 0 w 58"/>
                <a:gd name="T59" fmla="*/ 29 h 73"/>
                <a:gd name="T60" fmla="*/ 1 w 58"/>
                <a:gd name="T61" fmla="*/ 35 h 73"/>
                <a:gd name="T62" fmla="*/ 4 w 58"/>
                <a:gd name="T63" fmla="*/ 43 h 73"/>
                <a:gd name="T64" fmla="*/ 8 w 58"/>
                <a:gd name="T65" fmla="*/ 48 h 73"/>
                <a:gd name="T66" fmla="*/ 14 w 58"/>
                <a:gd name="T67" fmla="*/ 53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8"/>
                <a:gd name="T103" fmla="*/ 0 h 73"/>
                <a:gd name="T104" fmla="*/ 58 w 58"/>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8" h="73">
                  <a:moveTo>
                    <a:pt x="23" y="57"/>
                  </a:moveTo>
                  <a:lnTo>
                    <a:pt x="19" y="73"/>
                  </a:lnTo>
                  <a:lnTo>
                    <a:pt x="31" y="65"/>
                  </a:lnTo>
                  <a:lnTo>
                    <a:pt x="41" y="58"/>
                  </a:lnTo>
                  <a:lnTo>
                    <a:pt x="48" y="52"/>
                  </a:lnTo>
                  <a:lnTo>
                    <a:pt x="51" y="48"/>
                  </a:lnTo>
                  <a:lnTo>
                    <a:pt x="55" y="43"/>
                  </a:lnTo>
                  <a:lnTo>
                    <a:pt x="57" y="36"/>
                  </a:lnTo>
                  <a:lnTo>
                    <a:pt x="58" y="29"/>
                  </a:lnTo>
                  <a:lnTo>
                    <a:pt x="57" y="22"/>
                  </a:lnTo>
                  <a:lnTo>
                    <a:pt x="56" y="17"/>
                  </a:lnTo>
                  <a:lnTo>
                    <a:pt x="53" y="12"/>
                  </a:lnTo>
                  <a:lnTo>
                    <a:pt x="50" y="7"/>
                  </a:lnTo>
                  <a:lnTo>
                    <a:pt x="46" y="5"/>
                  </a:lnTo>
                  <a:lnTo>
                    <a:pt x="41" y="1"/>
                  </a:lnTo>
                  <a:lnTo>
                    <a:pt x="34" y="0"/>
                  </a:lnTo>
                  <a:lnTo>
                    <a:pt x="29" y="0"/>
                  </a:lnTo>
                  <a:lnTo>
                    <a:pt x="23" y="0"/>
                  </a:lnTo>
                  <a:lnTo>
                    <a:pt x="18" y="1"/>
                  </a:lnTo>
                  <a:lnTo>
                    <a:pt x="13" y="5"/>
                  </a:lnTo>
                  <a:lnTo>
                    <a:pt x="9" y="7"/>
                  </a:lnTo>
                  <a:lnTo>
                    <a:pt x="5" y="12"/>
                  </a:lnTo>
                  <a:lnTo>
                    <a:pt x="3" y="17"/>
                  </a:lnTo>
                  <a:lnTo>
                    <a:pt x="0" y="22"/>
                  </a:lnTo>
                  <a:lnTo>
                    <a:pt x="0" y="29"/>
                  </a:lnTo>
                  <a:lnTo>
                    <a:pt x="1" y="35"/>
                  </a:lnTo>
                  <a:lnTo>
                    <a:pt x="4" y="43"/>
                  </a:lnTo>
                  <a:lnTo>
                    <a:pt x="8" y="48"/>
                  </a:lnTo>
                  <a:lnTo>
                    <a:pt x="14" y="5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sp>
        <p:nvSpPr>
          <p:cNvPr id="48141" name="Freeform 407"/>
          <p:cNvSpPr>
            <a:spLocks/>
          </p:cNvSpPr>
          <p:nvPr/>
        </p:nvSpPr>
        <p:spPr bwMode="auto">
          <a:xfrm>
            <a:off x="8755059" y="4661940"/>
            <a:ext cx="806583" cy="495300"/>
          </a:xfrm>
          <a:custGeom>
            <a:avLst/>
            <a:gdLst>
              <a:gd name="T0" fmla="*/ 2147483647 w 242"/>
              <a:gd name="T1" fmla="*/ 2147483647 h 152"/>
              <a:gd name="T2" fmla="*/ 2147483647 w 242"/>
              <a:gd name="T3" fmla="*/ 2147483647 h 152"/>
              <a:gd name="T4" fmla="*/ 2147483647 w 242"/>
              <a:gd name="T5" fmla="*/ 2147483647 h 152"/>
              <a:gd name="T6" fmla="*/ 2147483647 w 242"/>
              <a:gd name="T7" fmla="*/ 2147483647 h 152"/>
              <a:gd name="T8" fmla="*/ 2147483647 w 242"/>
              <a:gd name="T9" fmla="*/ 2147483647 h 152"/>
              <a:gd name="T10" fmla="*/ 2147483647 w 242"/>
              <a:gd name="T11" fmla="*/ 2147483647 h 152"/>
              <a:gd name="T12" fmla="*/ 2147483647 w 242"/>
              <a:gd name="T13" fmla="*/ 2147483647 h 152"/>
              <a:gd name="T14" fmla="*/ 2147483647 w 242"/>
              <a:gd name="T15" fmla="*/ 2147483647 h 152"/>
              <a:gd name="T16" fmla="*/ 2147483647 w 242"/>
              <a:gd name="T17" fmla="*/ 2147483647 h 152"/>
              <a:gd name="T18" fmla="*/ 2147483647 w 242"/>
              <a:gd name="T19" fmla="*/ 2147483647 h 152"/>
              <a:gd name="T20" fmla="*/ 2147483647 w 242"/>
              <a:gd name="T21" fmla="*/ 2147483647 h 152"/>
              <a:gd name="T22" fmla="*/ 0 w 242"/>
              <a:gd name="T23" fmla="*/ 2147483647 h 152"/>
              <a:gd name="T24" fmla="*/ 2147483647 w 242"/>
              <a:gd name="T25" fmla="*/ 2147483647 h 152"/>
              <a:gd name="T26" fmla="*/ 2147483647 w 242"/>
              <a:gd name="T27" fmla="*/ 0 h 152"/>
              <a:gd name="T28" fmla="*/ 2147483647 w 242"/>
              <a:gd name="T29" fmla="*/ 0 h 152"/>
              <a:gd name="T30" fmla="*/ 2147483647 w 242"/>
              <a:gd name="T31" fmla="*/ 2147483647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2"/>
              <a:gd name="T49" fmla="*/ 0 h 152"/>
              <a:gd name="T50" fmla="*/ 242 w 242"/>
              <a:gd name="T51" fmla="*/ 152 h 1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2" h="152">
                <a:moveTo>
                  <a:pt x="242" y="136"/>
                </a:moveTo>
                <a:lnTo>
                  <a:pt x="242" y="136"/>
                </a:lnTo>
                <a:lnTo>
                  <a:pt x="240" y="142"/>
                </a:lnTo>
                <a:lnTo>
                  <a:pt x="238" y="147"/>
                </a:lnTo>
                <a:lnTo>
                  <a:pt x="231" y="151"/>
                </a:lnTo>
                <a:lnTo>
                  <a:pt x="225" y="152"/>
                </a:lnTo>
                <a:lnTo>
                  <a:pt x="16" y="152"/>
                </a:lnTo>
                <a:lnTo>
                  <a:pt x="10" y="151"/>
                </a:lnTo>
                <a:lnTo>
                  <a:pt x="5" y="147"/>
                </a:lnTo>
                <a:lnTo>
                  <a:pt x="1" y="142"/>
                </a:lnTo>
                <a:lnTo>
                  <a:pt x="0" y="136"/>
                </a:lnTo>
                <a:lnTo>
                  <a:pt x="220" y="136"/>
                </a:lnTo>
                <a:lnTo>
                  <a:pt x="220" y="0"/>
                </a:lnTo>
                <a:lnTo>
                  <a:pt x="21" y="0"/>
                </a:lnTo>
                <a:lnTo>
                  <a:pt x="21" y="117"/>
                </a:lnTo>
              </a:path>
            </a:pathLst>
          </a:cu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2400000"/>
          </a:gradFill>
          <a:ln w="19050">
            <a:solidFill>
              <a:srgbClr val="000000"/>
            </a:solidFill>
            <a:prstDash val="solid"/>
            <a:round/>
            <a:headEnd/>
            <a:tailEnd/>
          </a:ln>
        </p:spPr>
        <p:txBody>
          <a:bodyPr lIns="83969" tIns="41985" rIns="83969" bIns="41985"/>
          <a:lstStyle/>
          <a:p>
            <a:pPr defTabSz="914400"/>
            <a:endParaRPr lang="en-US" sz="1800">
              <a:solidFill>
                <a:srgbClr val="000000"/>
              </a:solidFill>
            </a:endParaRPr>
          </a:p>
        </p:txBody>
      </p:sp>
      <p:sp>
        <p:nvSpPr>
          <p:cNvPr id="81" name="Multiply 80"/>
          <p:cNvSpPr/>
          <p:nvPr/>
        </p:nvSpPr>
        <p:spPr>
          <a:xfrm>
            <a:off x="8364665" y="4590503"/>
            <a:ext cx="937286" cy="431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grpSp>
        <p:nvGrpSpPr>
          <p:cNvPr id="11" name="Groupe 363"/>
          <p:cNvGrpSpPr>
            <a:grpSpLocks/>
          </p:cNvGrpSpPr>
          <p:nvPr/>
        </p:nvGrpSpPr>
        <p:grpSpPr bwMode="auto">
          <a:xfrm>
            <a:off x="488380" y="5552487"/>
            <a:ext cx="552054" cy="396875"/>
            <a:chOff x="2809851" y="612576"/>
            <a:chExt cx="323850" cy="238125"/>
          </a:xfrm>
        </p:grpSpPr>
        <p:sp>
          <p:nvSpPr>
            <p:cNvPr id="48155" name="Freeform 70"/>
            <p:cNvSpPr>
              <a:spLocks/>
            </p:cNvSpPr>
            <p:nvPr/>
          </p:nvSpPr>
          <p:spPr bwMode="auto">
            <a:xfrm>
              <a:off x="2893989" y="645914"/>
              <a:ext cx="142875" cy="204787"/>
            </a:xfrm>
            <a:custGeom>
              <a:avLst/>
              <a:gdLst>
                <a:gd name="T0" fmla="*/ 2147483647 w 90"/>
                <a:gd name="T1" fmla="*/ 0 h 129"/>
                <a:gd name="T2" fmla="*/ 2147483647 w 90"/>
                <a:gd name="T3" fmla="*/ 0 h 129"/>
                <a:gd name="T4" fmla="*/ 2147483647 w 90"/>
                <a:gd name="T5" fmla="*/ 2147483647 h 129"/>
                <a:gd name="T6" fmla="*/ 2147483647 w 90"/>
                <a:gd name="T7" fmla="*/ 2147483647 h 129"/>
                <a:gd name="T8" fmla="*/ 2147483647 w 90"/>
                <a:gd name="T9" fmla="*/ 2147483647 h 129"/>
                <a:gd name="T10" fmla="*/ 2147483647 w 90"/>
                <a:gd name="T11" fmla="*/ 2147483647 h 129"/>
                <a:gd name="T12" fmla="*/ 2147483647 w 90"/>
                <a:gd name="T13" fmla="*/ 2147483647 h 129"/>
                <a:gd name="T14" fmla="*/ 2147483647 w 90"/>
                <a:gd name="T15" fmla="*/ 2147483647 h 129"/>
                <a:gd name="T16" fmla="*/ 2147483647 w 90"/>
                <a:gd name="T17" fmla="*/ 2147483647 h 129"/>
                <a:gd name="T18" fmla="*/ 2147483647 w 90"/>
                <a:gd name="T19" fmla="*/ 2147483647 h 129"/>
                <a:gd name="T20" fmla="*/ 2147483647 w 90"/>
                <a:gd name="T21" fmla="*/ 2147483647 h 129"/>
                <a:gd name="T22" fmla="*/ 2147483647 w 90"/>
                <a:gd name="T23" fmla="*/ 2147483647 h 129"/>
                <a:gd name="T24" fmla="*/ 2147483647 w 90"/>
                <a:gd name="T25" fmla="*/ 2147483647 h 129"/>
                <a:gd name="T26" fmla="*/ 2147483647 w 90"/>
                <a:gd name="T27" fmla="*/ 2147483647 h 129"/>
                <a:gd name="T28" fmla="*/ 0 w 90"/>
                <a:gd name="T29" fmla="*/ 2147483647 h 129"/>
                <a:gd name="T30" fmla="*/ 0 w 90"/>
                <a:gd name="T31" fmla="*/ 2147483647 h 129"/>
                <a:gd name="T32" fmla="*/ 2147483647 w 90"/>
                <a:gd name="T33" fmla="*/ 2147483647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129"/>
                <a:gd name="T53" fmla="*/ 90 w 90"/>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129">
                  <a:moveTo>
                    <a:pt x="29" y="0"/>
                  </a:moveTo>
                  <a:lnTo>
                    <a:pt x="29" y="0"/>
                  </a:lnTo>
                  <a:lnTo>
                    <a:pt x="30" y="4"/>
                  </a:lnTo>
                  <a:lnTo>
                    <a:pt x="31" y="8"/>
                  </a:lnTo>
                  <a:lnTo>
                    <a:pt x="34" y="10"/>
                  </a:lnTo>
                  <a:lnTo>
                    <a:pt x="38" y="12"/>
                  </a:lnTo>
                  <a:lnTo>
                    <a:pt x="38" y="94"/>
                  </a:lnTo>
                  <a:lnTo>
                    <a:pt x="33" y="96"/>
                  </a:lnTo>
                  <a:lnTo>
                    <a:pt x="28" y="100"/>
                  </a:lnTo>
                  <a:lnTo>
                    <a:pt x="25" y="104"/>
                  </a:lnTo>
                  <a:lnTo>
                    <a:pt x="25" y="109"/>
                  </a:lnTo>
                  <a:lnTo>
                    <a:pt x="25" y="110"/>
                  </a:lnTo>
                  <a:lnTo>
                    <a:pt x="0" y="110"/>
                  </a:lnTo>
                  <a:lnTo>
                    <a:pt x="0" y="129"/>
                  </a:lnTo>
                  <a:lnTo>
                    <a:pt x="90" y="129"/>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sp>
          <p:nvSpPr>
            <p:cNvPr id="48156" name="Freeform 71"/>
            <p:cNvSpPr>
              <a:spLocks/>
            </p:cNvSpPr>
            <p:nvPr/>
          </p:nvSpPr>
          <p:spPr bwMode="auto">
            <a:xfrm>
              <a:off x="2809851" y="612576"/>
              <a:ext cx="323850" cy="180975"/>
            </a:xfrm>
            <a:custGeom>
              <a:avLst/>
              <a:gdLst>
                <a:gd name="T0" fmla="*/ 2147483647 w 204"/>
                <a:gd name="T1" fmla="*/ 2147483647 h 114"/>
                <a:gd name="T2" fmla="*/ 2147483647 w 204"/>
                <a:gd name="T3" fmla="*/ 2147483647 h 114"/>
                <a:gd name="T4" fmla="*/ 2147483647 w 204"/>
                <a:gd name="T5" fmla="*/ 2147483647 h 114"/>
                <a:gd name="T6" fmla="*/ 2147483647 w 204"/>
                <a:gd name="T7" fmla="*/ 2147483647 h 114"/>
                <a:gd name="T8" fmla="*/ 2147483647 w 204"/>
                <a:gd name="T9" fmla="*/ 2147483647 h 114"/>
                <a:gd name="T10" fmla="*/ 2147483647 w 204"/>
                <a:gd name="T11" fmla="*/ 2147483647 h 114"/>
                <a:gd name="T12" fmla="*/ 2147483647 w 204"/>
                <a:gd name="T13" fmla="*/ 2147483647 h 114"/>
                <a:gd name="T14" fmla="*/ 2147483647 w 204"/>
                <a:gd name="T15" fmla="*/ 2147483647 h 114"/>
                <a:gd name="T16" fmla="*/ 2147483647 w 204"/>
                <a:gd name="T17" fmla="*/ 2147483647 h 114"/>
                <a:gd name="T18" fmla="*/ 2147483647 w 204"/>
                <a:gd name="T19" fmla="*/ 2147483647 h 114"/>
                <a:gd name="T20" fmla="*/ 2147483647 w 204"/>
                <a:gd name="T21" fmla="*/ 2147483647 h 114"/>
                <a:gd name="T22" fmla="*/ 2147483647 w 204"/>
                <a:gd name="T23" fmla="*/ 2147483647 h 114"/>
                <a:gd name="T24" fmla="*/ 2147483647 w 204"/>
                <a:gd name="T25" fmla="*/ 2147483647 h 114"/>
                <a:gd name="T26" fmla="*/ 2147483647 w 204"/>
                <a:gd name="T27" fmla="*/ 2147483647 h 114"/>
                <a:gd name="T28" fmla="*/ 2147483647 w 204"/>
                <a:gd name="T29" fmla="*/ 2147483647 h 114"/>
                <a:gd name="T30" fmla="*/ 2147483647 w 204"/>
                <a:gd name="T31" fmla="*/ 2147483647 h 114"/>
                <a:gd name="T32" fmla="*/ 2147483647 w 204"/>
                <a:gd name="T33" fmla="*/ 2147483647 h 114"/>
                <a:gd name="T34" fmla="*/ 2147483647 w 204"/>
                <a:gd name="T35" fmla="*/ 2147483647 h 114"/>
                <a:gd name="T36" fmla="*/ 2147483647 w 204"/>
                <a:gd name="T37" fmla="*/ 2147483647 h 114"/>
                <a:gd name="T38" fmla="*/ 2147483647 w 204"/>
                <a:gd name="T39" fmla="*/ 0 h 114"/>
                <a:gd name="T40" fmla="*/ 2147483647 w 204"/>
                <a:gd name="T41" fmla="*/ 0 h 114"/>
                <a:gd name="T42" fmla="*/ 2147483647 w 204"/>
                <a:gd name="T43" fmla="*/ 2147483647 h 114"/>
                <a:gd name="T44" fmla="*/ 2147483647 w 204"/>
                <a:gd name="T45" fmla="*/ 2147483647 h 114"/>
                <a:gd name="T46" fmla="*/ 2147483647 w 204"/>
                <a:gd name="T47" fmla="*/ 2147483647 h 114"/>
                <a:gd name="T48" fmla="*/ 2147483647 w 204"/>
                <a:gd name="T49" fmla="*/ 2147483647 h 114"/>
                <a:gd name="T50" fmla="*/ 2147483647 w 204"/>
                <a:gd name="T51" fmla="*/ 2147483647 h 114"/>
                <a:gd name="T52" fmla="*/ 2147483647 w 204"/>
                <a:gd name="T53" fmla="*/ 2147483647 h 114"/>
                <a:gd name="T54" fmla="*/ 2147483647 w 204"/>
                <a:gd name="T55" fmla="*/ 2147483647 h 114"/>
                <a:gd name="T56" fmla="*/ 0 w 204"/>
                <a:gd name="T57" fmla="*/ 2147483647 h 114"/>
                <a:gd name="T58" fmla="*/ 2147483647 w 204"/>
                <a:gd name="T59" fmla="*/ 2147483647 h 114"/>
                <a:gd name="T60" fmla="*/ 2147483647 w 204"/>
                <a:gd name="T61" fmla="*/ 2147483647 h 114"/>
                <a:gd name="T62" fmla="*/ 2147483647 w 204"/>
                <a:gd name="T63" fmla="*/ 2147483647 h 114"/>
                <a:gd name="T64" fmla="*/ 2147483647 w 204"/>
                <a:gd name="T65" fmla="*/ 2147483647 h 114"/>
                <a:gd name="T66" fmla="*/ 2147483647 w 204"/>
                <a:gd name="T67" fmla="*/ 2147483647 h 114"/>
                <a:gd name="T68" fmla="*/ 2147483647 w 204"/>
                <a:gd name="T69" fmla="*/ 2147483647 h 114"/>
                <a:gd name="T70" fmla="*/ 2147483647 w 204"/>
                <a:gd name="T71" fmla="*/ 2147483647 h 114"/>
                <a:gd name="T72" fmla="*/ 2147483647 w 204"/>
                <a:gd name="T73" fmla="*/ 2147483647 h 114"/>
                <a:gd name="T74" fmla="*/ 2147483647 w 204"/>
                <a:gd name="T75" fmla="*/ 2147483647 h 114"/>
                <a:gd name="T76" fmla="*/ 2147483647 w 204"/>
                <a:gd name="T77" fmla="*/ 2147483647 h 1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4"/>
                <a:gd name="T118" fmla="*/ 0 h 114"/>
                <a:gd name="T119" fmla="*/ 204 w 204"/>
                <a:gd name="T120" fmla="*/ 114 h 1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4" h="114">
                  <a:moveTo>
                    <a:pt x="157" y="85"/>
                  </a:moveTo>
                  <a:lnTo>
                    <a:pt x="202" y="85"/>
                  </a:lnTo>
                  <a:lnTo>
                    <a:pt x="204" y="90"/>
                  </a:lnTo>
                  <a:lnTo>
                    <a:pt x="204" y="95"/>
                  </a:lnTo>
                  <a:lnTo>
                    <a:pt x="201" y="98"/>
                  </a:lnTo>
                  <a:lnTo>
                    <a:pt x="198" y="104"/>
                  </a:lnTo>
                  <a:lnTo>
                    <a:pt x="193" y="106"/>
                  </a:lnTo>
                  <a:lnTo>
                    <a:pt x="188" y="110"/>
                  </a:lnTo>
                  <a:lnTo>
                    <a:pt x="183" y="111"/>
                  </a:lnTo>
                  <a:lnTo>
                    <a:pt x="177" y="112"/>
                  </a:lnTo>
                  <a:lnTo>
                    <a:pt x="171" y="114"/>
                  </a:lnTo>
                  <a:lnTo>
                    <a:pt x="163" y="112"/>
                  </a:lnTo>
                  <a:lnTo>
                    <a:pt x="157" y="111"/>
                  </a:lnTo>
                  <a:lnTo>
                    <a:pt x="152" y="110"/>
                  </a:lnTo>
                  <a:lnTo>
                    <a:pt x="147" y="106"/>
                  </a:lnTo>
                  <a:lnTo>
                    <a:pt x="141" y="104"/>
                  </a:lnTo>
                  <a:lnTo>
                    <a:pt x="139" y="98"/>
                  </a:lnTo>
                  <a:lnTo>
                    <a:pt x="138" y="95"/>
                  </a:lnTo>
                  <a:lnTo>
                    <a:pt x="136" y="90"/>
                  </a:lnTo>
                  <a:lnTo>
                    <a:pt x="138" y="83"/>
                  </a:lnTo>
                  <a:lnTo>
                    <a:pt x="140" y="76"/>
                  </a:lnTo>
                  <a:lnTo>
                    <a:pt x="149" y="54"/>
                  </a:lnTo>
                  <a:lnTo>
                    <a:pt x="166" y="19"/>
                  </a:lnTo>
                  <a:lnTo>
                    <a:pt x="158" y="12"/>
                  </a:lnTo>
                  <a:lnTo>
                    <a:pt x="149" y="8"/>
                  </a:lnTo>
                  <a:lnTo>
                    <a:pt x="140" y="5"/>
                  </a:lnTo>
                  <a:lnTo>
                    <a:pt x="130" y="5"/>
                  </a:lnTo>
                  <a:lnTo>
                    <a:pt x="121" y="5"/>
                  </a:lnTo>
                  <a:lnTo>
                    <a:pt x="112" y="7"/>
                  </a:lnTo>
                  <a:lnTo>
                    <a:pt x="110" y="3"/>
                  </a:lnTo>
                  <a:lnTo>
                    <a:pt x="106" y="1"/>
                  </a:lnTo>
                  <a:lnTo>
                    <a:pt x="102" y="0"/>
                  </a:lnTo>
                  <a:lnTo>
                    <a:pt x="98" y="0"/>
                  </a:lnTo>
                  <a:lnTo>
                    <a:pt x="93" y="0"/>
                  </a:lnTo>
                  <a:lnTo>
                    <a:pt x="90" y="1"/>
                  </a:lnTo>
                  <a:lnTo>
                    <a:pt x="86" y="3"/>
                  </a:lnTo>
                  <a:lnTo>
                    <a:pt x="83" y="7"/>
                  </a:lnTo>
                  <a:lnTo>
                    <a:pt x="74" y="5"/>
                  </a:lnTo>
                  <a:lnTo>
                    <a:pt x="65" y="5"/>
                  </a:lnTo>
                  <a:lnTo>
                    <a:pt x="55" y="5"/>
                  </a:lnTo>
                  <a:lnTo>
                    <a:pt x="46" y="8"/>
                  </a:lnTo>
                  <a:lnTo>
                    <a:pt x="38" y="12"/>
                  </a:lnTo>
                  <a:lnTo>
                    <a:pt x="30" y="19"/>
                  </a:lnTo>
                  <a:lnTo>
                    <a:pt x="13" y="54"/>
                  </a:lnTo>
                  <a:lnTo>
                    <a:pt x="5" y="76"/>
                  </a:lnTo>
                  <a:lnTo>
                    <a:pt x="1" y="83"/>
                  </a:lnTo>
                  <a:lnTo>
                    <a:pt x="0" y="90"/>
                  </a:lnTo>
                  <a:lnTo>
                    <a:pt x="1" y="95"/>
                  </a:lnTo>
                  <a:lnTo>
                    <a:pt x="3" y="98"/>
                  </a:lnTo>
                  <a:lnTo>
                    <a:pt x="6" y="104"/>
                  </a:lnTo>
                  <a:lnTo>
                    <a:pt x="10" y="106"/>
                  </a:lnTo>
                  <a:lnTo>
                    <a:pt x="15" y="110"/>
                  </a:lnTo>
                  <a:lnTo>
                    <a:pt x="21" y="111"/>
                  </a:lnTo>
                  <a:lnTo>
                    <a:pt x="27" y="112"/>
                  </a:lnTo>
                  <a:lnTo>
                    <a:pt x="34" y="114"/>
                  </a:lnTo>
                  <a:lnTo>
                    <a:pt x="40" y="112"/>
                  </a:lnTo>
                  <a:lnTo>
                    <a:pt x="46" y="111"/>
                  </a:lnTo>
                  <a:lnTo>
                    <a:pt x="53" y="110"/>
                  </a:lnTo>
                  <a:lnTo>
                    <a:pt x="58" y="106"/>
                  </a:lnTo>
                  <a:lnTo>
                    <a:pt x="62" y="104"/>
                  </a:lnTo>
                  <a:lnTo>
                    <a:pt x="64" y="98"/>
                  </a:lnTo>
                  <a:lnTo>
                    <a:pt x="67" y="95"/>
                  </a:lnTo>
                  <a:lnTo>
                    <a:pt x="67" y="90"/>
                  </a:lnTo>
                  <a:lnTo>
                    <a:pt x="67" y="85"/>
                  </a:lnTo>
                  <a:lnTo>
                    <a:pt x="21" y="85"/>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grpSp>
      <p:grpSp>
        <p:nvGrpSpPr>
          <p:cNvPr id="12" name="Groupe 91"/>
          <p:cNvGrpSpPr>
            <a:grpSpLocks/>
          </p:cNvGrpSpPr>
          <p:nvPr/>
        </p:nvGrpSpPr>
        <p:grpSpPr bwMode="auto">
          <a:xfrm>
            <a:off x="8729040" y="5257772"/>
            <a:ext cx="904610" cy="763588"/>
            <a:chOff x="6861828" y="2094226"/>
            <a:chExt cx="352439" cy="322261"/>
          </a:xfrm>
        </p:grpSpPr>
        <p:sp>
          <p:nvSpPr>
            <p:cNvPr id="25618" name="Freeform 579"/>
            <p:cNvSpPr>
              <a:spLocks/>
            </p:cNvSpPr>
            <p:nvPr/>
          </p:nvSpPr>
          <p:spPr bwMode="auto">
            <a:xfrm>
              <a:off x="7038048" y="2097576"/>
              <a:ext cx="176219" cy="178885"/>
            </a:xfrm>
            <a:custGeom>
              <a:avLst/>
              <a:gdLst>
                <a:gd name="T0" fmla="*/ 2147483647 w 132"/>
                <a:gd name="T1" fmla="*/ 2147483647 h 135"/>
                <a:gd name="T2" fmla="*/ 2147483647 w 132"/>
                <a:gd name="T3" fmla="*/ 2147483647 h 135"/>
                <a:gd name="T4" fmla="*/ 2147483647 w 132"/>
                <a:gd name="T5" fmla="*/ 2147483647 h 135"/>
                <a:gd name="T6" fmla="*/ 2147483647 w 132"/>
                <a:gd name="T7" fmla="*/ 2147483647 h 135"/>
                <a:gd name="T8" fmla="*/ 2147483647 w 132"/>
                <a:gd name="T9" fmla="*/ 2147483647 h 135"/>
                <a:gd name="T10" fmla="*/ 2147483647 w 132"/>
                <a:gd name="T11" fmla="*/ 2147483647 h 135"/>
                <a:gd name="T12" fmla="*/ 2147483647 w 132"/>
                <a:gd name="T13" fmla="*/ 2147483647 h 135"/>
                <a:gd name="T14" fmla="*/ 2147483647 w 132"/>
                <a:gd name="T15" fmla="*/ 2147483647 h 135"/>
                <a:gd name="T16" fmla="*/ 2147483647 w 132"/>
                <a:gd name="T17" fmla="*/ 2147483647 h 135"/>
                <a:gd name="T18" fmla="*/ 0 w 132"/>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135"/>
                <a:gd name="T32" fmla="*/ 132 w 132"/>
                <a:gd name="T33" fmla="*/ 135 h 1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135">
                  <a:moveTo>
                    <a:pt x="131" y="135"/>
                  </a:moveTo>
                  <a:cubicBezTo>
                    <a:pt x="132" y="130"/>
                    <a:pt x="107" y="97"/>
                    <a:pt x="107" y="92"/>
                  </a:cubicBezTo>
                  <a:cubicBezTo>
                    <a:pt x="107" y="65"/>
                    <a:pt x="100" y="45"/>
                    <a:pt x="79" y="44"/>
                  </a:cubicBezTo>
                  <a:cubicBezTo>
                    <a:pt x="82" y="40"/>
                    <a:pt x="87" y="31"/>
                    <a:pt x="87" y="25"/>
                  </a:cubicBezTo>
                  <a:cubicBezTo>
                    <a:pt x="87" y="13"/>
                    <a:pt x="80" y="4"/>
                    <a:pt x="71" y="4"/>
                  </a:cubicBezTo>
                  <a:cubicBezTo>
                    <a:pt x="63" y="4"/>
                    <a:pt x="55" y="13"/>
                    <a:pt x="55" y="25"/>
                  </a:cubicBezTo>
                  <a:cubicBezTo>
                    <a:pt x="55" y="31"/>
                    <a:pt x="61" y="40"/>
                    <a:pt x="64" y="44"/>
                  </a:cubicBezTo>
                  <a:cubicBezTo>
                    <a:pt x="54" y="45"/>
                    <a:pt x="47" y="48"/>
                    <a:pt x="43" y="53"/>
                  </a:cubicBezTo>
                  <a:cubicBezTo>
                    <a:pt x="17" y="43"/>
                    <a:pt x="17" y="43"/>
                    <a:pt x="17" y="43"/>
                  </a:cubicBezTo>
                  <a:cubicBezTo>
                    <a:pt x="0" y="0"/>
                    <a:pt x="0" y="0"/>
                    <a:pt x="0"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19" name="Freeform 580"/>
            <p:cNvSpPr>
              <a:spLocks/>
            </p:cNvSpPr>
            <p:nvPr/>
          </p:nvSpPr>
          <p:spPr bwMode="auto">
            <a:xfrm>
              <a:off x="7090311" y="2192713"/>
              <a:ext cx="73034" cy="223774"/>
            </a:xfrm>
            <a:custGeom>
              <a:avLst/>
              <a:gdLst>
                <a:gd name="T0" fmla="*/ 2147483647 w 54"/>
                <a:gd name="T1" fmla="*/ 2147483647 h 167"/>
                <a:gd name="T2" fmla="*/ 2147483647 w 54"/>
                <a:gd name="T3" fmla="*/ 2147483647 h 167"/>
                <a:gd name="T4" fmla="*/ 2147483647 w 54"/>
                <a:gd name="T5" fmla="*/ 2147483647 h 167"/>
                <a:gd name="T6" fmla="*/ 2147483647 w 54"/>
                <a:gd name="T7" fmla="*/ 2147483647 h 167"/>
                <a:gd name="T8" fmla="*/ 2147483647 w 54"/>
                <a:gd name="T9" fmla="*/ 2147483647 h 167"/>
                <a:gd name="T10" fmla="*/ 0 w 54"/>
                <a:gd name="T11" fmla="*/ 2147483647 h 167"/>
                <a:gd name="T12" fmla="*/ 2147483647 w 54"/>
                <a:gd name="T13" fmla="*/ 2147483647 h 167"/>
                <a:gd name="T14" fmla="*/ 2147483647 w 54"/>
                <a:gd name="T15" fmla="*/ 0 h 167"/>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167"/>
                <a:gd name="T26" fmla="*/ 54 w 54"/>
                <a:gd name="T27" fmla="*/ 167 h 1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167">
                  <a:moveTo>
                    <a:pt x="54" y="49"/>
                  </a:moveTo>
                  <a:cubicBezTo>
                    <a:pt x="53" y="166"/>
                    <a:pt x="53" y="166"/>
                    <a:pt x="53" y="166"/>
                  </a:cubicBezTo>
                  <a:cubicBezTo>
                    <a:pt x="43" y="166"/>
                    <a:pt x="43" y="166"/>
                    <a:pt x="43" y="166"/>
                  </a:cubicBezTo>
                  <a:cubicBezTo>
                    <a:pt x="33" y="57"/>
                    <a:pt x="33" y="57"/>
                    <a:pt x="33" y="57"/>
                  </a:cubicBezTo>
                  <a:cubicBezTo>
                    <a:pt x="9" y="167"/>
                    <a:pt x="9" y="167"/>
                    <a:pt x="9" y="167"/>
                  </a:cubicBezTo>
                  <a:cubicBezTo>
                    <a:pt x="0" y="166"/>
                    <a:pt x="0" y="166"/>
                    <a:pt x="0" y="166"/>
                  </a:cubicBezTo>
                  <a:cubicBezTo>
                    <a:pt x="0" y="166"/>
                    <a:pt x="11" y="51"/>
                    <a:pt x="11" y="48"/>
                  </a:cubicBezTo>
                  <a:cubicBezTo>
                    <a:pt x="9" y="0"/>
                    <a:pt x="9" y="0"/>
                    <a:pt x="9"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0" name="Line 581"/>
            <p:cNvSpPr>
              <a:spLocks noChangeShapeType="1"/>
            </p:cNvSpPr>
            <p:nvPr/>
          </p:nvSpPr>
          <p:spPr bwMode="auto">
            <a:xfrm>
              <a:off x="6963673" y="2173284"/>
              <a:ext cx="1340" cy="201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1" name="Freeform 582"/>
            <p:cNvSpPr>
              <a:spLocks/>
            </p:cNvSpPr>
            <p:nvPr/>
          </p:nvSpPr>
          <p:spPr bwMode="auto">
            <a:xfrm>
              <a:off x="6948933" y="2178644"/>
              <a:ext cx="20771" cy="169505"/>
            </a:xfrm>
            <a:custGeom>
              <a:avLst/>
              <a:gdLst>
                <a:gd name="T0" fmla="*/ 2147483647 w 15"/>
                <a:gd name="T1" fmla="*/ 2147483647 h 127"/>
                <a:gd name="T2" fmla="*/ 2147483647 w 15"/>
                <a:gd name="T3" fmla="*/ 2147483647 h 127"/>
                <a:gd name="T4" fmla="*/ 2147483647 w 15"/>
                <a:gd name="T5" fmla="*/ 2147483647 h 127"/>
                <a:gd name="T6" fmla="*/ 2147483647 w 15"/>
                <a:gd name="T7" fmla="*/ 2147483647 h 127"/>
                <a:gd name="T8" fmla="*/ 2147483647 w 15"/>
                <a:gd name="T9" fmla="*/ 2147483647 h 127"/>
                <a:gd name="T10" fmla="*/ 2147483647 w 15"/>
                <a:gd name="T11" fmla="*/ 0 h 127"/>
                <a:gd name="T12" fmla="*/ 0 60000 65536"/>
                <a:gd name="T13" fmla="*/ 0 60000 65536"/>
                <a:gd name="T14" fmla="*/ 0 60000 65536"/>
                <a:gd name="T15" fmla="*/ 0 60000 65536"/>
                <a:gd name="T16" fmla="*/ 0 60000 65536"/>
                <a:gd name="T17" fmla="*/ 0 60000 65536"/>
                <a:gd name="T18" fmla="*/ 0 w 15"/>
                <a:gd name="T19" fmla="*/ 0 h 127"/>
                <a:gd name="T20" fmla="*/ 15 w 15"/>
                <a:gd name="T21" fmla="*/ 127 h 127"/>
              </a:gdLst>
              <a:ahLst/>
              <a:cxnLst>
                <a:cxn ang="T12">
                  <a:pos x="T0" y="T1"/>
                </a:cxn>
                <a:cxn ang="T13">
                  <a:pos x="T2" y="T3"/>
                </a:cxn>
                <a:cxn ang="T14">
                  <a:pos x="T4" y="T5"/>
                </a:cxn>
                <a:cxn ang="T15">
                  <a:pos x="T6" y="T7"/>
                </a:cxn>
                <a:cxn ang="T16">
                  <a:pos x="T8" y="T9"/>
                </a:cxn>
                <a:cxn ang="T17">
                  <a:pos x="T10" y="T11"/>
                </a:cxn>
              </a:cxnLst>
              <a:rect l="T18" t="T19" r="T20" b="T21"/>
              <a:pathLst>
                <a:path w="15" h="127">
                  <a:moveTo>
                    <a:pt x="6" y="127"/>
                  </a:moveTo>
                  <a:cubicBezTo>
                    <a:pt x="8" y="127"/>
                    <a:pt x="8" y="127"/>
                    <a:pt x="8" y="127"/>
                  </a:cubicBezTo>
                  <a:cubicBezTo>
                    <a:pt x="8" y="127"/>
                    <a:pt x="15" y="70"/>
                    <a:pt x="9" y="46"/>
                  </a:cubicBezTo>
                  <a:cubicBezTo>
                    <a:pt x="7" y="40"/>
                    <a:pt x="5" y="34"/>
                    <a:pt x="4" y="30"/>
                  </a:cubicBezTo>
                  <a:cubicBezTo>
                    <a:pt x="0" y="22"/>
                    <a:pt x="5" y="10"/>
                    <a:pt x="5" y="10"/>
                  </a:cubicBezTo>
                  <a:cubicBezTo>
                    <a:pt x="8" y="0"/>
                    <a:pt x="8" y="0"/>
                    <a:pt x="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2" name="Line 583"/>
            <p:cNvSpPr>
              <a:spLocks noChangeShapeType="1"/>
            </p:cNvSpPr>
            <p:nvPr/>
          </p:nvSpPr>
          <p:spPr bwMode="auto">
            <a:xfrm flipV="1">
              <a:off x="6925482" y="2348149"/>
              <a:ext cx="12730"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3" name="Line 584"/>
            <p:cNvSpPr>
              <a:spLocks noChangeShapeType="1"/>
            </p:cNvSpPr>
            <p:nvPr/>
          </p:nvSpPr>
          <p:spPr bwMode="auto">
            <a:xfrm>
              <a:off x="6895330" y="2348149"/>
              <a:ext cx="9381"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4" name="Freeform 585"/>
            <p:cNvSpPr>
              <a:spLocks/>
            </p:cNvSpPr>
            <p:nvPr/>
          </p:nvSpPr>
          <p:spPr bwMode="auto">
            <a:xfrm>
              <a:off x="6895330" y="2176634"/>
              <a:ext cx="18761" cy="171515"/>
            </a:xfrm>
            <a:custGeom>
              <a:avLst/>
              <a:gdLst>
                <a:gd name="T0" fmla="*/ 2147483647 w 14"/>
                <a:gd name="T1" fmla="*/ 0 h 128"/>
                <a:gd name="T2" fmla="*/ 2147483647 w 14"/>
                <a:gd name="T3" fmla="*/ 2147483647 h 128"/>
                <a:gd name="T4" fmla="*/ 2147483647 w 14"/>
                <a:gd name="T5" fmla="*/ 2147483647 h 128"/>
                <a:gd name="T6" fmla="*/ 2147483647 w 14"/>
                <a:gd name="T7" fmla="*/ 2147483647 h 128"/>
                <a:gd name="T8" fmla="*/ 2147483647 w 14"/>
                <a:gd name="T9" fmla="*/ 2147483647 h 128"/>
                <a:gd name="T10" fmla="*/ 0 w 14"/>
                <a:gd name="T11" fmla="*/ 2147483647 h 128"/>
                <a:gd name="T12" fmla="*/ 0 60000 65536"/>
                <a:gd name="T13" fmla="*/ 0 60000 65536"/>
                <a:gd name="T14" fmla="*/ 0 60000 65536"/>
                <a:gd name="T15" fmla="*/ 0 60000 65536"/>
                <a:gd name="T16" fmla="*/ 0 60000 65536"/>
                <a:gd name="T17" fmla="*/ 0 60000 65536"/>
                <a:gd name="T18" fmla="*/ 0 w 14"/>
                <a:gd name="T19" fmla="*/ 0 h 128"/>
                <a:gd name="T20" fmla="*/ 14 w 1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4" h="128">
                  <a:moveTo>
                    <a:pt x="9" y="0"/>
                  </a:moveTo>
                  <a:cubicBezTo>
                    <a:pt x="13" y="11"/>
                    <a:pt x="13" y="11"/>
                    <a:pt x="13" y="11"/>
                  </a:cubicBezTo>
                  <a:cubicBezTo>
                    <a:pt x="13" y="11"/>
                    <a:pt x="14" y="14"/>
                    <a:pt x="14" y="17"/>
                  </a:cubicBezTo>
                  <a:cubicBezTo>
                    <a:pt x="14" y="21"/>
                    <a:pt x="14" y="26"/>
                    <a:pt x="9" y="35"/>
                  </a:cubicBezTo>
                  <a:cubicBezTo>
                    <a:pt x="1" y="48"/>
                    <a:pt x="10" y="84"/>
                    <a:pt x="8" y="102"/>
                  </a:cubicBezTo>
                  <a:cubicBezTo>
                    <a:pt x="0" y="128"/>
                    <a:pt x="0" y="128"/>
                    <a:pt x="0" y="128"/>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5" name="Freeform 586"/>
            <p:cNvSpPr>
              <a:spLocks/>
            </p:cNvSpPr>
            <p:nvPr/>
          </p:nvSpPr>
          <p:spPr bwMode="auto">
            <a:xfrm>
              <a:off x="6938212" y="2349489"/>
              <a:ext cx="31492" cy="62308"/>
            </a:xfrm>
            <a:custGeom>
              <a:avLst/>
              <a:gdLst>
                <a:gd name="T0" fmla="*/ 0 w 23"/>
                <a:gd name="T1" fmla="*/ 0 h 47"/>
                <a:gd name="T2" fmla="*/ 2147483647 w 23"/>
                <a:gd name="T3" fmla="*/ 2147483647 h 47"/>
                <a:gd name="T4" fmla="*/ 2147483647 w 23"/>
                <a:gd name="T5" fmla="*/ 2147483647 h 47"/>
                <a:gd name="T6" fmla="*/ 2147483647 w 23"/>
                <a:gd name="T7" fmla="*/ 2147483647 h 47"/>
                <a:gd name="T8" fmla="*/ 2147483647 w 23"/>
                <a:gd name="T9" fmla="*/ 2147483647 h 47"/>
                <a:gd name="T10" fmla="*/ 2147483647 w 23"/>
                <a:gd name="T11" fmla="*/ 0 h 47"/>
                <a:gd name="T12" fmla="*/ 0 60000 65536"/>
                <a:gd name="T13" fmla="*/ 0 60000 65536"/>
                <a:gd name="T14" fmla="*/ 0 60000 65536"/>
                <a:gd name="T15" fmla="*/ 0 60000 65536"/>
                <a:gd name="T16" fmla="*/ 0 60000 65536"/>
                <a:gd name="T17" fmla="*/ 0 60000 65536"/>
                <a:gd name="T18" fmla="*/ 0 w 23"/>
                <a:gd name="T19" fmla="*/ 0 h 47"/>
                <a:gd name="T20" fmla="*/ 23 w 23"/>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23" h="47">
                  <a:moveTo>
                    <a:pt x="0" y="0"/>
                  </a:moveTo>
                  <a:cubicBezTo>
                    <a:pt x="0" y="6"/>
                    <a:pt x="5" y="44"/>
                    <a:pt x="7" y="46"/>
                  </a:cubicBezTo>
                  <a:cubicBezTo>
                    <a:pt x="8" y="47"/>
                    <a:pt x="23" y="47"/>
                    <a:pt x="23" y="47"/>
                  </a:cubicBezTo>
                  <a:cubicBezTo>
                    <a:pt x="23" y="47"/>
                    <a:pt x="12" y="34"/>
                    <a:pt x="11" y="31"/>
                  </a:cubicBezTo>
                  <a:cubicBezTo>
                    <a:pt x="10" y="28"/>
                    <a:pt x="11" y="14"/>
                    <a:pt x="12" y="10"/>
                  </a:cubicBezTo>
                  <a:cubicBezTo>
                    <a:pt x="13" y="9"/>
                    <a:pt x="13" y="5"/>
                    <a:pt x="14"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6" name="Freeform 587"/>
            <p:cNvSpPr>
              <a:spLocks/>
            </p:cNvSpPr>
            <p:nvPr/>
          </p:nvSpPr>
          <p:spPr bwMode="auto">
            <a:xfrm>
              <a:off x="6861828" y="2094226"/>
              <a:ext cx="171529" cy="136676"/>
            </a:xfrm>
            <a:custGeom>
              <a:avLst/>
              <a:gdLst>
                <a:gd name="T0" fmla="*/ 0 w 128"/>
                <a:gd name="T1" fmla="*/ 2147483647 h 102"/>
                <a:gd name="T2" fmla="*/ 2147483647 w 128"/>
                <a:gd name="T3" fmla="*/ 2147483647 h 102"/>
                <a:gd name="T4" fmla="*/ 2147483647 w 128"/>
                <a:gd name="T5" fmla="*/ 2147483647 h 102"/>
                <a:gd name="T6" fmla="*/ 2147483647 w 128"/>
                <a:gd name="T7" fmla="*/ 2147483647 h 102"/>
                <a:gd name="T8" fmla="*/ 2147483647 w 128"/>
                <a:gd name="T9" fmla="*/ 2147483647 h 102"/>
                <a:gd name="T10" fmla="*/ 2147483647 w 128"/>
                <a:gd name="T11" fmla="*/ 2147483647 h 102"/>
                <a:gd name="T12" fmla="*/ 2147483647 w 128"/>
                <a:gd name="T13" fmla="*/ 2147483647 h 102"/>
                <a:gd name="T14" fmla="*/ 2147483647 w 128"/>
                <a:gd name="T15" fmla="*/ 2147483647 h 102"/>
                <a:gd name="T16" fmla="*/ 2147483647 w 128"/>
                <a:gd name="T17" fmla="*/ 2147483647 h 102"/>
                <a:gd name="T18" fmla="*/ 2147483647 w 12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8"/>
                <a:gd name="T31" fmla="*/ 0 h 102"/>
                <a:gd name="T32" fmla="*/ 128 w 12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8" h="102">
                  <a:moveTo>
                    <a:pt x="0" y="102"/>
                  </a:moveTo>
                  <a:cubicBezTo>
                    <a:pt x="0" y="98"/>
                    <a:pt x="23" y="83"/>
                    <a:pt x="23" y="78"/>
                  </a:cubicBezTo>
                  <a:cubicBezTo>
                    <a:pt x="23" y="55"/>
                    <a:pt x="27" y="40"/>
                    <a:pt x="48" y="38"/>
                  </a:cubicBezTo>
                  <a:cubicBezTo>
                    <a:pt x="45" y="34"/>
                    <a:pt x="40" y="27"/>
                    <a:pt x="40" y="21"/>
                  </a:cubicBezTo>
                  <a:cubicBezTo>
                    <a:pt x="40" y="12"/>
                    <a:pt x="46" y="4"/>
                    <a:pt x="53" y="4"/>
                  </a:cubicBezTo>
                  <a:cubicBezTo>
                    <a:pt x="61" y="4"/>
                    <a:pt x="67" y="12"/>
                    <a:pt x="67" y="21"/>
                  </a:cubicBezTo>
                  <a:cubicBezTo>
                    <a:pt x="67" y="27"/>
                    <a:pt x="61" y="34"/>
                    <a:pt x="59" y="38"/>
                  </a:cubicBezTo>
                  <a:cubicBezTo>
                    <a:pt x="66" y="38"/>
                    <a:pt x="78" y="45"/>
                    <a:pt x="82" y="49"/>
                  </a:cubicBezTo>
                  <a:cubicBezTo>
                    <a:pt x="114" y="44"/>
                    <a:pt x="114" y="44"/>
                    <a:pt x="114" y="44"/>
                  </a:cubicBezTo>
                  <a:cubicBezTo>
                    <a:pt x="128" y="0"/>
                    <a:pt x="128" y="0"/>
                    <a:pt x="12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7" name="Freeform 588"/>
            <p:cNvSpPr>
              <a:spLocks/>
            </p:cNvSpPr>
            <p:nvPr/>
          </p:nvSpPr>
          <p:spPr bwMode="auto">
            <a:xfrm>
              <a:off x="6908061" y="2348149"/>
              <a:ext cx="26801" cy="63648"/>
            </a:xfrm>
            <a:custGeom>
              <a:avLst/>
              <a:gdLst>
                <a:gd name="T0" fmla="*/ 0 w 20"/>
                <a:gd name="T1" fmla="*/ 0 h 48"/>
                <a:gd name="T2" fmla="*/ 2147483647 w 20"/>
                <a:gd name="T3" fmla="*/ 2147483647 h 48"/>
                <a:gd name="T4" fmla="*/ 2147483647 w 20"/>
                <a:gd name="T5" fmla="*/ 2147483647 h 48"/>
                <a:gd name="T6" fmla="*/ 2147483647 w 20"/>
                <a:gd name="T7" fmla="*/ 2147483647 h 48"/>
                <a:gd name="T8" fmla="*/ 2147483647 w 20"/>
                <a:gd name="T9" fmla="*/ 2147483647 h 48"/>
                <a:gd name="T10" fmla="*/ 2147483647 w 20"/>
                <a:gd name="T11" fmla="*/ 2147483647 h 48"/>
                <a:gd name="T12" fmla="*/ 0 60000 65536"/>
                <a:gd name="T13" fmla="*/ 0 60000 65536"/>
                <a:gd name="T14" fmla="*/ 0 60000 65536"/>
                <a:gd name="T15" fmla="*/ 0 60000 65536"/>
                <a:gd name="T16" fmla="*/ 0 60000 65536"/>
                <a:gd name="T17" fmla="*/ 0 60000 65536"/>
                <a:gd name="T18" fmla="*/ 0 w 20"/>
                <a:gd name="T19" fmla="*/ 0 h 48"/>
                <a:gd name="T20" fmla="*/ 20 w 20"/>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20" h="48">
                  <a:moveTo>
                    <a:pt x="0" y="0"/>
                  </a:moveTo>
                  <a:cubicBezTo>
                    <a:pt x="0" y="7"/>
                    <a:pt x="3" y="45"/>
                    <a:pt x="4" y="47"/>
                  </a:cubicBezTo>
                  <a:cubicBezTo>
                    <a:pt x="6" y="48"/>
                    <a:pt x="20" y="48"/>
                    <a:pt x="20" y="48"/>
                  </a:cubicBezTo>
                  <a:cubicBezTo>
                    <a:pt x="20" y="48"/>
                    <a:pt x="12" y="35"/>
                    <a:pt x="11" y="32"/>
                  </a:cubicBezTo>
                  <a:cubicBezTo>
                    <a:pt x="10" y="29"/>
                    <a:pt x="11" y="15"/>
                    <a:pt x="12" y="11"/>
                  </a:cubicBezTo>
                  <a:cubicBezTo>
                    <a:pt x="13" y="10"/>
                    <a:pt x="13" y="5"/>
                    <a:pt x="14" y="1"/>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gr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7" descr="http://xoo.me/template/13645/p17hi38uc4rqrtb21f5q1ookhnb9-thumb.jpg"/>
          <p:cNvPicPr>
            <a:picLocks noChangeAspect="1" noChangeArrowheads="1"/>
          </p:cNvPicPr>
          <p:nvPr/>
        </p:nvPicPr>
        <p:blipFill>
          <a:blip r:embed="rId3" cstate="email"/>
          <a:srcRect/>
          <a:stretch>
            <a:fillRect/>
          </a:stretch>
        </p:blipFill>
        <p:spPr bwMode="auto">
          <a:xfrm>
            <a:off x="0" y="1447800"/>
            <a:ext cx="9906000" cy="4800600"/>
          </a:xfrm>
          <a:prstGeom prst="rect">
            <a:avLst/>
          </a:prstGeom>
          <a:noFill/>
          <a:ln w="9525">
            <a:noFill/>
            <a:miter lim="800000"/>
            <a:headEnd/>
            <a:tailEnd/>
          </a:ln>
        </p:spPr>
      </p:pic>
      <p:sp>
        <p:nvSpPr>
          <p:cNvPr id="50179" name="Rectangle 3"/>
          <p:cNvSpPr>
            <a:spLocks noGrp="1" noChangeArrowheads="1"/>
          </p:cNvSpPr>
          <p:nvPr>
            <p:ph type="title"/>
          </p:nvPr>
        </p:nvSpPr>
        <p:spPr bwMode="auto">
          <a:noFill/>
          <a:ln>
            <a:miter lim="800000"/>
            <a:headEnd/>
            <a:tailEnd/>
          </a:ln>
          <a:effectLst/>
        </p:spPr>
        <p:txBody>
          <a:bodyPr vert="horz" wrap="square" lIns="0" tIns="0" rIns="0" bIns="0" numCol="1" anchor="ctr" anchorCtr="0" compatLnSpc="1">
            <a:prstTxWarp prst="textNoShape">
              <a:avLst/>
            </a:prstTxWarp>
            <a:normAutofit/>
          </a:bodyPr>
          <a:lstStyle/>
          <a:p>
            <a:pPr>
              <a:buClr>
                <a:schemeClr val="accent2"/>
              </a:buClr>
              <a:buSzPct val="80000"/>
            </a:pPr>
            <a:r>
              <a:rPr lang="en-US" sz="3200" dirty="0" smtClean="0">
                <a:solidFill>
                  <a:schemeClr val="accent5"/>
                </a:solidFill>
                <a:latin typeface="Arial Narrow" pitchFamily="34" charset="0"/>
                <a:ea typeface="Adobe Fangsong Std R" pitchFamily="18" charset="-128"/>
              </a:rPr>
              <a:t>Ground Rules for Virtual Classrooms</a:t>
            </a:r>
          </a:p>
        </p:txBody>
      </p:sp>
      <p:graphicFrame>
        <p:nvGraphicFramePr>
          <p:cNvPr id="8" name="Diagram 7"/>
          <p:cNvGraphicFramePr/>
          <p:nvPr/>
        </p:nvGraphicFramePr>
        <p:xfrm>
          <a:off x="660400" y="1371600"/>
          <a:ext cx="8915400" cy="403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p:cNvSpPr/>
          <p:nvPr/>
        </p:nvSpPr>
        <p:spPr>
          <a:xfrm>
            <a:off x="18161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9" name="Rectangle 8"/>
          <p:cNvSpPr/>
          <p:nvPr/>
        </p:nvSpPr>
        <p:spPr>
          <a:xfrm>
            <a:off x="24765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0" name="Rectangle 9"/>
          <p:cNvSpPr/>
          <p:nvPr/>
        </p:nvSpPr>
        <p:spPr>
          <a:xfrm>
            <a:off x="54483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1" name="Rectangle 10"/>
          <p:cNvSpPr/>
          <p:nvPr/>
        </p:nvSpPr>
        <p:spPr>
          <a:xfrm>
            <a:off x="46228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3" name="Rectangle 12"/>
          <p:cNvSpPr/>
          <p:nvPr/>
        </p:nvSpPr>
        <p:spPr>
          <a:xfrm>
            <a:off x="7181853" y="4038600"/>
            <a:ext cx="49875"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solidFill>
            <a:srgbClr val="FFFFFF">
              <a:alpha val="0"/>
            </a:srgbClr>
          </a:solidFill>
          <a:ln>
            <a:miter lim="800000"/>
            <a:headEnd/>
            <a:tailEnd/>
          </a:ln>
        </p:spPr>
        <p:txBody>
          <a:bodyPr vert="horz" wrap="square" lIns="0" tIns="89852" rIns="89852" bIns="89852" numCol="1" anchor="ctr" anchorCtr="0" compatLnSpc="1">
            <a:prstTxWarp prst="textNoShape">
              <a:avLst/>
            </a:prstTxWarp>
          </a:bodyPr>
          <a:lstStyle/>
          <a:p>
            <a:pPr eaLnBrk="1" hangingPunct="1">
              <a:buClr>
                <a:schemeClr val="accent2"/>
              </a:buClr>
              <a:buSzPct val="80000"/>
            </a:pPr>
            <a:r>
              <a:rPr lang="en-US" dirty="0" smtClean="0">
                <a:latin typeface="Arial Narrow" pitchFamily="34" charset="0"/>
              </a:rPr>
              <a:t>Module at a Glance</a:t>
            </a:r>
          </a:p>
        </p:txBody>
      </p:sp>
      <p:graphicFrame>
        <p:nvGraphicFramePr>
          <p:cNvPr id="4" name="Table 3"/>
          <p:cNvGraphicFramePr>
            <a:graphicFrameLocks noGrp="1"/>
          </p:cNvGraphicFramePr>
          <p:nvPr/>
        </p:nvGraphicFramePr>
        <p:xfrm>
          <a:off x="848430" y="1196752"/>
          <a:ext cx="8353160" cy="3930847"/>
        </p:xfrm>
        <a:graphic>
          <a:graphicData uri="http://schemas.openxmlformats.org/drawingml/2006/table">
            <a:tbl>
              <a:tblPr firstCol="1" bandRow="1">
                <a:tableStyleId>{7DF18680-E054-41AD-8BC1-D1AEF772440D}</a:tableStyleId>
              </a:tblPr>
              <a:tblGrid>
                <a:gridCol w="3030068"/>
                <a:gridCol w="5323092"/>
              </a:tblGrid>
              <a:tr h="559457">
                <a:tc>
                  <a:txBody>
                    <a:bodyPr/>
                    <a:lstStyle/>
                    <a:p>
                      <a:pPr marL="0" marR="0">
                        <a:spcBef>
                          <a:spcPts val="0"/>
                        </a:spcBef>
                        <a:spcAft>
                          <a:spcPts val="0"/>
                        </a:spcAft>
                      </a:pPr>
                      <a:r>
                        <a:rPr lang="nl-NL" sz="1800" dirty="0"/>
                        <a:t>Target </a:t>
                      </a:r>
                      <a:r>
                        <a:rPr lang="nl-NL" sz="1800" dirty="0" smtClean="0"/>
                        <a:t> Audience</a:t>
                      </a:r>
                      <a:r>
                        <a:rPr lang="nl-NL" sz="1800" dirty="0"/>
                        <a:t>: </a:t>
                      </a:r>
                      <a:endParaRPr lang="en-US" sz="2400" b="1" dirty="0">
                        <a:latin typeface="+mj-lt"/>
                        <a:ea typeface="Calibri"/>
                        <a:cs typeface="Times New Roman"/>
                      </a:endParaRPr>
                    </a:p>
                  </a:txBody>
                  <a:tcPr marL="71138" marR="71138"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Course Level: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Basic</a:t>
                      </a:r>
                      <a:endParaRPr lang="en-US" sz="2400" i="1" dirty="0">
                        <a:solidFill>
                          <a:srgbClr val="2E2E2E"/>
                        </a:solidFill>
                        <a:latin typeface="+mj-lt"/>
                        <a:ea typeface="Calibri"/>
                        <a:cs typeface="Times New Roman"/>
                      </a:endParaRPr>
                    </a:p>
                  </a:txBody>
                  <a:tcPr marL="71138" marR="71138" marT="0" marB="0" anchor="ctr"/>
                </a:tc>
              </a:tr>
              <a:tr h="727162">
                <a:tc>
                  <a:txBody>
                    <a:bodyPr/>
                    <a:lstStyle/>
                    <a:p>
                      <a:pPr marL="0" marR="0">
                        <a:spcBef>
                          <a:spcPts val="0"/>
                        </a:spcBef>
                        <a:spcAft>
                          <a:spcPts val="0"/>
                        </a:spcAft>
                      </a:pPr>
                      <a:r>
                        <a:rPr lang="nl-NL" sz="1800" dirty="0"/>
                        <a:t>Duration (in hours):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rPr>
                        <a:t>30 </a:t>
                      </a:r>
                      <a:r>
                        <a:rPr lang="en-US" sz="1800" kern="1200" dirty="0" err="1" smtClean="0">
                          <a:solidFill>
                            <a:srgbClr val="2E2E2E"/>
                          </a:solidFill>
                        </a:rPr>
                        <a:t>mins</a:t>
                      </a:r>
                      <a:endParaRPr lang="en-US" sz="1800" kern="1200" dirty="0">
                        <a:solidFill>
                          <a:srgbClr val="2E2E2E"/>
                        </a:solidFill>
                        <a:latin typeface="+mj-lt"/>
                        <a:ea typeface="+mn-ea"/>
                        <a:cs typeface="+mn-cs"/>
                      </a:endParaRPr>
                    </a:p>
                  </a:txBody>
                  <a:tcPr marL="71138" marR="71138" marT="0" marB="0" anchor="ctr"/>
                </a:tc>
              </a:tr>
              <a:tr h="661057">
                <a:tc>
                  <a:txBody>
                    <a:bodyPr/>
                    <a:lstStyle/>
                    <a:p>
                      <a:pPr marL="0" marR="0">
                        <a:spcBef>
                          <a:spcPts val="0"/>
                        </a:spcBef>
                        <a:spcAft>
                          <a:spcPts val="0"/>
                        </a:spcAft>
                      </a:pPr>
                      <a:r>
                        <a:rPr lang="nl-NL" sz="1800" dirty="0"/>
                        <a:t>Pre-requisites,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latin typeface="+mn-lt"/>
                          <a:ea typeface="+mn-ea"/>
                          <a:cs typeface="+mn-cs"/>
                        </a:rPr>
                        <a:t>Java, J2EE , Web </a:t>
                      </a:r>
                      <a:r>
                        <a:rPr lang="en-US" sz="1800" kern="1200" dirty="0" err="1" smtClean="0">
                          <a:solidFill>
                            <a:srgbClr val="2E2E2E"/>
                          </a:solidFill>
                          <a:latin typeface="+mn-lt"/>
                          <a:ea typeface="+mn-ea"/>
                          <a:cs typeface="+mn-cs"/>
                        </a:rPr>
                        <a:t>Sevices</a:t>
                      </a:r>
                      <a:endParaRPr lang="en-US" sz="1800" kern="1200" dirty="0">
                        <a:solidFill>
                          <a:srgbClr val="2E2E2E"/>
                        </a:solidFill>
                        <a:latin typeface="+mn-lt"/>
                        <a:ea typeface="+mn-ea"/>
                        <a:cs typeface="+mn-cs"/>
                      </a:endParaRPr>
                    </a:p>
                  </a:txBody>
                  <a:tcPr marL="71138" marR="71138" marT="0" marB="0" anchor="ctr"/>
                </a:tc>
              </a:tr>
              <a:tr h="661057">
                <a:tc>
                  <a:txBody>
                    <a:bodyPr/>
                    <a:lstStyle/>
                    <a:p>
                      <a:pPr marL="0" marR="0">
                        <a:spcBef>
                          <a:spcPts val="0"/>
                        </a:spcBef>
                        <a:spcAft>
                          <a:spcPts val="0"/>
                        </a:spcAft>
                      </a:pPr>
                      <a:r>
                        <a:rPr lang="nl-NL" sz="1800" dirty="0"/>
                        <a:t>Post-requisites,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Submit Session</a:t>
                      </a:r>
                      <a:r>
                        <a:rPr lang="nl-NL" sz="1800" i="1" baseline="0" dirty="0" smtClean="0">
                          <a:solidFill>
                            <a:srgbClr val="2E2E2E"/>
                          </a:solidFill>
                        </a:rPr>
                        <a:t> Feedback</a:t>
                      </a:r>
                      <a:endParaRPr lang="en-US" sz="240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Relevant Certifications: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dirty="0" smtClean="0">
                          <a:solidFill>
                            <a:srgbClr val="2E2E2E"/>
                          </a:solidFill>
                        </a:rPr>
                        <a:t>None</a:t>
                      </a:r>
                      <a:endParaRPr lang="en-US" sz="2400" dirty="0">
                        <a:solidFill>
                          <a:srgbClr val="2E2E2E"/>
                        </a:solidFill>
                        <a:latin typeface="+mj-lt"/>
                        <a:ea typeface="Calibri"/>
                        <a:cs typeface="Times New Roman"/>
                      </a:endParaRPr>
                    </a:p>
                  </a:txBody>
                  <a:tcPr marL="71138" marR="71138" marT="0" marB="0" anchor="ctr"/>
                </a:tc>
              </a:tr>
            </a:tbl>
          </a:graphicData>
        </a:graphic>
      </p:graphicFrame>
      <p:grpSp>
        <p:nvGrpSpPr>
          <p:cNvPr id="2" name="Group 8"/>
          <p:cNvGrpSpPr/>
          <p:nvPr/>
        </p:nvGrpSpPr>
        <p:grpSpPr>
          <a:xfrm>
            <a:off x="5733087" y="26064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details required in the table.</a:t>
              </a:r>
              <a:endParaRPr lang="en-US" sz="1800" dirty="0">
                <a:solidFill>
                  <a:sysClr val="window" lastClr="FFFFFF"/>
                </a:solidFill>
              </a:endParaRPr>
            </a:p>
          </p:txBody>
        </p:sp>
      </p:gr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
          <p:cNvSpPr>
            <a:spLocks noGrp="1"/>
          </p:cNvSpPr>
          <p:nvPr>
            <p:ph type="title"/>
          </p:nvPr>
        </p:nvSpPr>
        <p:spPr/>
        <p:txBody>
          <a:bodyPr>
            <a:normAutofit/>
          </a:bodyPr>
          <a:lstStyle/>
          <a:p>
            <a:r>
              <a:rPr lang="en-US" sz="3200" dirty="0" smtClean="0">
                <a:latin typeface="Arial Narrow" pitchFamily="34" charset="0"/>
              </a:rPr>
              <a:t>Introductions (for Virtual Classrooms)</a:t>
            </a:r>
          </a:p>
        </p:txBody>
      </p:sp>
      <p:sp>
        <p:nvSpPr>
          <p:cNvPr id="28675" name="TextBox 4"/>
          <p:cNvSpPr txBox="1">
            <a:spLocks noChangeArrowheads="1"/>
          </p:cNvSpPr>
          <p:nvPr/>
        </p:nvSpPr>
        <p:spPr bwMode="auto">
          <a:xfrm>
            <a:off x="1363801" y="1700213"/>
            <a:ext cx="2574528"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a:solidFill>
                  <a:srgbClr val="263147"/>
                </a:solidFill>
                <a:cs typeface="Arial" charset="0"/>
              </a:rPr>
              <a:t>Business Photo</a:t>
            </a:r>
          </a:p>
        </p:txBody>
      </p:sp>
      <p:sp>
        <p:nvSpPr>
          <p:cNvPr id="28676" name="TextBox 5"/>
          <p:cNvSpPr txBox="1">
            <a:spLocks noChangeArrowheads="1"/>
          </p:cNvSpPr>
          <p:nvPr/>
        </p:nvSpPr>
        <p:spPr bwMode="auto">
          <a:xfrm>
            <a:off x="428232" y="4797425"/>
            <a:ext cx="4134379" cy="863600"/>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Facilitator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7" name="TextBox 5"/>
          <p:cNvSpPr txBox="1">
            <a:spLocks noChangeArrowheads="1"/>
          </p:cNvSpPr>
          <p:nvPr/>
        </p:nvSpPr>
        <p:spPr bwMode="auto">
          <a:xfrm>
            <a:off x="5577285" y="4868878"/>
            <a:ext cx="3977878" cy="936625"/>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Moderator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9" name="TextBox 4"/>
          <p:cNvSpPr txBox="1">
            <a:spLocks noChangeArrowheads="1"/>
          </p:cNvSpPr>
          <p:nvPr/>
        </p:nvSpPr>
        <p:spPr bwMode="auto">
          <a:xfrm>
            <a:off x="6435460" y="1700213"/>
            <a:ext cx="2574529"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dirty="0">
                <a:solidFill>
                  <a:srgbClr val="263147"/>
                </a:solidFill>
                <a:cs typeface="Arial" charset="0"/>
              </a:rPr>
              <a:t>Business Photo</a:t>
            </a:r>
          </a:p>
        </p:txBody>
      </p:sp>
      <p:grpSp>
        <p:nvGrpSpPr>
          <p:cNvPr id="2" name="Group 7"/>
          <p:cNvGrpSpPr/>
          <p:nvPr/>
        </p:nvGrpSpPr>
        <p:grpSpPr>
          <a:xfrm>
            <a:off x="4406939" y="98072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photos and names of the facilitators.</a:t>
              </a:r>
              <a:endParaRPr lang="en-US" sz="1800" dirty="0">
                <a:solidFill>
                  <a:sysClr val="window" lastClr="FFFFFF"/>
                </a:solidFill>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lstStyle/>
          <a:p>
            <a:r>
              <a:rPr lang="en-US" dirty="0" smtClean="0"/>
              <a:t>Agenda</a:t>
            </a:r>
            <a:endParaRPr lang="en-US" dirty="0"/>
          </a:p>
        </p:txBody>
      </p:sp>
      <p:grpSp>
        <p:nvGrpSpPr>
          <p:cNvPr id="16" name="Group 15"/>
          <p:cNvGrpSpPr/>
          <p:nvPr/>
        </p:nvGrpSpPr>
        <p:grpSpPr>
          <a:xfrm>
            <a:off x="1285082" y="1353098"/>
            <a:ext cx="4358640" cy="3157818"/>
            <a:chOff x="1285082" y="2064674"/>
            <a:chExt cx="4358640" cy="3157818"/>
          </a:xfrm>
        </p:grpSpPr>
        <p:sp>
          <p:nvSpPr>
            <p:cNvPr id="17" name="Rectangle 16"/>
            <p:cNvSpPr/>
            <p:nvPr/>
          </p:nvSpPr>
          <p:spPr>
            <a:xfrm>
              <a:off x="1285082" y="2064674"/>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Introduction to AWS Cloud Front</a:t>
              </a:r>
              <a:endParaRPr lang="en-US" sz="1600" dirty="0">
                <a:solidFill>
                  <a:srgbClr val="1F497D">
                    <a:lumMod val="50000"/>
                  </a:srgbClr>
                </a:solidFill>
              </a:endParaRPr>
            </a:p>
          </p:txBody>
        </p:sp>
        <p:sp>
          <p:nvSpPr>
            <p:cNvPr id="27" name="Rectangle 26"/>
            <p:cNvSpPr/>
            <p:nvPr/>
          </p:nvSpPr>
          <p:spPr>
            <a:xfrm>
              <a:off x="1285082" y="2712374"/>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Security</a:t>
              </a:r>
            </a:p>
          </p:txBody>
        </p:sp>
        <p:sp>
          <p:nvSpPr>
            <p:cNvPr id="28" name="Rectangle 27"/>
            <p:cNvSpPr/>
            <p:nvPr/>
          </p:nvSpPr>
          <p:spPr>
            <a:xfrm>
              <a:off x="1285082" y="3360074"/>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smtClean="0">
                  <a:solidFill>
                    <a:srgbClr val="1F497D">
                      <a:lumMod val="50000"/>
                    </a:srgbClr>
                  </a:solidFill>
                </a:rPr>
                <a:t>Benefits</a:t>
              </a:r>
              <a:endParaRPr lang="en-US" sz="1600" dirty="0" smtClean="0">
                <a:solidFill>
                  <a:srgbClr val="1F497D">
                    <a:lumMod val="50000"/>
                  </a:srgbClr>
                </a:solidFill>
              </a:endParaRPr>
            </a:p>
          </p:txBody>
        </p:sp>
        <p:sp>
          <p:nvSpPr>
            <p:cNvPr id="29" name="Rectangle 28"/>
            <p:cNvSpPr/>
            <p:nvPr/>
          </p:nvSpPr>
          <p:spPr>
            <a:xfrm>
              <a:off x="1285082" y="4007774"/>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Users of AWS</a:t>
              </a:r>
            </a:p>
          </p:txBody>
        </p:sp>
        <p:sp>
          <p:nvSpPr>
            <p:cNvPr id="30" name="Rectangle 29"/>
            <p:cNvSpPr/>
            <p:nvPr/>
          </p:nvSpPr>
          <p:spPr>
            <a:xfrm>
              <a:off x="1285082" y="4655474"/>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Tools and Technologies</a:t>
              </a:r>
              <a:endParaRPr lang="en-US" sz="1600" dirty="0">
                <a:solidFill>
                  <a:srgbClr val="1F497D">
                    <a:lumMod val="50000"/>
                  </a:srgbClr>
                </a:solidFill>
              </a:endParaRPr>
            </a:p>
          </p:txBody>
        </p:sp>
        <p:sp>
          <p:nvSpPr>
            <p:cNvPr id="48" name="Rectangle 47"/>
            <p:cNvSpPr/>
            <p:nvPr/>
          </p:nvSpPr>
          <p:spPr>
            <a:xfrm>
              <a:off x="1285082" y="2064674"/>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1</a:t>
              </a:r>
              <a:endParaRPr lang="en-US" sz="2400" dirty="0">
                <a:solidFill>
                  <a:prstClr val="white">
                    <a:lumMod val="95000"/>
                  </a:prstClr>
                </a:solidFill>
              </a:endParaRPr>
            </a:p>
          </p:txBody>
        </p:sp>
        <p:sp>
          <p:nvSpPr>
            <p:cNvPr id="49" name="Rectangle 48"/>
            <p:cNvSpPr/>
            <p:nvPr/>
          </p:nvSpPr>
          <p:spPr>
            <a:xfrm>
              <a:off x="1285082" y="2712374"/>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2</a:t>
              </a:r>
              <a:endParaRPr lang="en-US" sz="2400" dirty="0">
                <a:solidFill>
                  <a:prstClr val="white">
                    <a:lumMod val="95000"/>
                  </a:prstClr>
                </a:solidFill>
              </a:endParaRPr>
            </a:p>
          </p:txBody>
        </p:sp>
        <p:sp>
          <p:nvSpPr>
            <p:cNvPr id="50" name="Rectangle 49"/>
            <p:cNvSpPr/>
            <p:nvPr/>
          </p:nvSpPr>
          <p:spPr>
            <a:xfrm>
              <a:off x="1285082" y="3360074"/>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3</a:t>
              </a:r>
              <a:endParaRPr lang="en-US" sz="2400" dirty="0">
                <a:solidFill>
                  <a:prstClr val="white">
                    <a:lumMod val="95000"/>
                  </a:prstClr>
                </a:solidFill>
              </a:endParaRPr>
            </a:p>
          </p:txBody>
        </p:sp>
        <p:sp>
          <p:nvSpPr>
            <p:cNvPr id="51" name="Rectangle 50"/>
            <p:cNvSpPr/>
            <p:nvPr/>
          </p:nvSpPr>
          <p:spPr>
            <a:xfrm>
              <a:off x="1285082" y="4007774"/>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4</a:t>
              </a:r>
              <a:endParaRPr lang="en-US" sz="2400" dirty="0">
                <a:solidFill>
                  <a:prstClr val="white">
                    <a:lumMod val="95000"/>
                  </a:prstClr>
                </a:solidFill>
              </a:endParaRPr>
            </a:p>
          </p:txBody>
        </p:sp>
        <p:sp>
          <p:nvSpPr>
            <p:cNvPr id="52" name="Rectangle 51"/>
            <p:cNvSpPr/>
            <p:nvPr/>
          </p:nvSpPr>
          <p:spPr>
            <a:xfrm>
              <a:off x="1285082" y="4655474"/>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5</a:t>
              </a:r>
              <a:endParaRPr lang="en-US" sz="2400" dirty="0">
                <a:solidFill>
                  <a:prstClr val="white">
                    <a:lumMod val="95000"/>
                  </a:prstClr>
                </a:solidFill>
              </a:endParaRPr>
            </a:p>
          </p:txBody>
        </p:sp>
      </p:grpSp>
      <p:sp>
        <p:nvSpPr>
          <p:cNvPr id="15" name="Rectangle 14"/>
          <p:cNvSpPr/>
          <p:nvPr/>
        </p:nvSpPr>
        <p:spPr>
          <a:xfrm>
            <a:off x="1287356" y="458761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Cost Effective</a:t>
            </a:r>
            <a:endParaRPr lang="en-US" sz="1600" dirty="0">
              <a:solidFill>
                <a:srgbClr val="1F497D">
                  <a:lumMod val="50000"/>
                </a:srgbClr>
              </a:solidFill>
            </a:endParaRPr>
          </a:p>
        </p:txBody>
      </p:sp>
      <p:sp>
        <p:nvSpPr>
          <p:cNvPr id="18" name="Rectangle 17"/>
          <p:cNvSpPr/>
          <p:nvPr/>
        </p:nvSpPr>
        <p:spPr>
          <a:xfrm>
            <a:off x="1287356" y="458761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6</a:t>
            </a:r>
            <a:endParaRPr lang="en-US" sz="2400" dirty="0">
              <a:solidFill>
                <a:prstClr val="white">
                  <a:lumMod val="95000"/>
                </a:prstClr>
              </a:solidFill>
            </a:endParaRPr>
          </a:p>
        </p:txBody>
      </p:sp>
      <p:sp>
        <p:nvSpPr>
          <p:cNvPr id="19" name="Rectangle 18"/>
          <p:cNvSpPr/>
          <p:nvPr/>
        </p:nvSpPr>
        <p:spPr>
          <a:xfrm>
            <a:off x="1289630" y="5217687"/>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Lab</a:t>
            </a:r>
            <a:endParaRPr lang="en-US" sz="1600" dirty="0">
              <a:solidFill>
                <a:srgbClr val="1F497D">
                  <a:lumMod val="50000"/>
                </a:srgbClr>
              </a:solidFill>
            </a:endParaRPr>
          </a:p>
        </p:txBody>
      </p:sp>
      <p:sp>
        <p:nvSpPr>
          <p:cNvPr id="20" name="Rectangle 19"/>
          <p:cNvSpPr/>
          <p:nvPr/>
        </p:nvSpPr>
        <p:spPr>
          <a:xfrm>
            <a:off x="1289630" y="5217687"/>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7</a:t>
            </a:r>
            <a:endParaRPr lang="en-US" sz="2400" dirty="0">
              <a:solidFill>
                <a:prstClr val="white">
                  <a:lumMod val="95000"/>
                </a:prstClr>
              </a:solidFill>
            </a:endParaRPr>
          </a:p>
        </p:txBody>
      </p:sp>
      <p:pic>
        <p:nvPicPr>
          <p:cNvPr id="1295361" name="Picture 1"/>
          <p:cNvPicPr>
            <a:picLocks noChangeAspect="1" noChangeArrowheads="1"/>
          </p:cNvPicPr>
          <p:nvPr/>
        </p:nvPicPr>
        <p:blipFill>
          <a:blip r:embed="rId2" cstate="print"/>
          <a:srcRect/>
          <a:stretch>
            <a:fillRect/>
          </a:stretch>
        </p:blipFill>
        <p:spPr bwMode="auto">
          <a:xfrm>
            <a:off x="8966578" y="0"/>
            <a:ext cx="727526" cy="984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latin typeface="Arial Narrow" pitchFamily="34" charset="0"/>
              </a:rPr>
              <a:t>Module Objectives</a:t>
            </a:r>
          </a:p>
        </p:txBody>
      </p:sp>
      <p:sp>
        <p:nvSpPr>
          <p:cNvPr id="5" name="TextBox 4"/>
          <p:cNvSpPr txBox="1"/>
          <p:nvPr/>
        </p:nvSpPr>
        <p:spPr>
          <a:xfrm>
            <a:off x="2699657" y="1236003"/>
            <a:ext cx="6686550" cy="1846659"/>
          </a:xfrm>
          <a:prstGeom prst="rect">
            <a:avLst/>
          </a:prstGeom>
          <a:noFill/>
        </p:spPr>
        <p:txBody>
          <a:bodyPr wrap="square" rtlCol="0">
            <a:spAutoFit/>
          </a:bodyPr>
          <a:lstStyle/>
          <a:p>
            <a:pPr defTabSz="914400"/>
            <a:r>
              <a:rPr lang="en-US" sz="2800" dirty="0" smtClean="0">
                <a:solidFill>
                  <a:srgbClr val="4F81BD">
                    <a:lumMod val="75000"/>
                  </a:srgbClr>
                </a:solidFill>
              </a:rPr>
              <a:t>What you will learn</a:t>
            </a:r>
          </a:p>
          <a:p>
            <a:pPr defTabSz="914400"/>
            <a:endParaRPr lang="en-US" sz="1400" dirty="0" smtClean="0">
              <a:solidFill>
                <a:srgbClr val="4F81BD">
                  <a:lumMod val="75000"/>
                </a:srgbClr>
              </a:solidFill>
            </a:endParaRPr>
          </a:p>
          <a:p>
            <a:pPr defTabSz="914400"/>
            <a:r>
              <a:rPr lang="en-US" sz="1400" dirty="0" smtClean="0">
                <a:solidFill>
                  <a:srgbClr val="4F81BD">
                    <a:lumMod val="75000"/>
                  </a:srgbClr>
                </a:solidFill>
              </a:rPr>
              <a:t> At the end of this module, you will learn:</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What is Jenkins</a:t>
            </a:r>
            <a:endParaRPr lang="en-US" sz="2800" dirty="0" smtClean="0">
              <a:solidFill>
                <a:srgbClr val="4F81BD">
                  <a:lumMod val="75000"/>
                </a:srgbClr>
              </a:solidFill>
            </a:endParaRPr>
          </a:p>
          <a:p>
            <a:pPr defTabSz="914400"/>
            <a:endParaRPr lang="en-US" sz="1400" dirty="0" smtClean="0">
              <a:solidFill>
                <a:srgbClr val="4F81BD">
                  <a:lumMod val="75000"/>
                </a:srgbClr>
              </a:solidFill>
            </a:endParaRPr>
          </a:p>
          <a:p>
            <a:pPr defTabSz="914400"/>
            <a:endParaRPr lang="en-US" sz="2000" dirty="0" smtClean="0">
              <a:solidFill>
                <a:srgbClr val="4F81BD">
                  <a:lumMod val="75000"/>
                </a:srgbClr>
              </a:solidFill>
              <a:latin typeface="Helvetica 55 Roman" pitchFamily="34" charset="0"/>
            </a:endParaRPr>
          </a:p>
        </p:txBody>
      </p:sp>
      <p:sp>
        <p:nvSpPr>
          <p:cNvPr id="6" name="TextBox 5"/>
          <p:cNvSpPr txBox="1"/>
          <p:nvPr/>
        </p:nvSpPr>
        <p:spPr>
          <a:xfrm>
            <a:off x="2681203" y="3521377"/>
            <a:ext cx="6989736" cy="2693045"/>
          </a:xfrm>
          <a:prstGeom prst="rect">
            <a:avLst/>
          </a:prstGeom>
          <a:noFill/>
        </p:spPr>
        <p:txBody>
          <a:bodyPr wrap="square" rtlCol="0">
            <a:spAutoFit/>
          </a:bodyPr>
          <a:lstStyle/>
          <a:p>
            <a:pPr defTabSz="914400"/>
            <a:r>
              <a:rPr lang="en-US" sz="2800" dirty="0" smtClean="0">
                <a:solidFill>
                  <a:srgbClr val="4F81BD">
                    <a:lumMod val="75000"/>
                  </a:srgbClr>
                </a:solidFill>
              </a:rPr>
              <a:t>What you will be able to do</a:t>
            </a:r>
          </a:p>
          <a:p>
            <a:pPr defTabSz="914400"/>
            <a:endParaRPr lang="en-US" sz="1200" dirty="0" smtClean="0">
              <a:solidFill>
                <a:srgbClr val="4F81BD">
                  <a:lumMod val="75000"/>
                </a:srgbClr>
              </a:solidFill>
              <a:latin typeface="Helvetica 55 Roman" pitchFamily="34" charset="0"/>
            </a:endParaRPr>
          </a:p>
          <a:p>
            <a:pPr defTabSz="914400"/>
            <a:r>
              <a:rPr lang="en-US" sz="1400" dirty="0" smtClean="0">
                <a:solidFill>
                  <a:srgbClr val="4F81BD">
                    <a:lumMod val="75000"/>
                  </a:srgbClr>
                </a:solidFill>
              </a:rPr>
              <a:t>At the end of this module, you be able to:</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Understand what is Jenkins </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State how to install Jenkins</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Describe how to create a Simple Job in Jenkins</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List the Plug-ins used in Maven </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Explain the big picture of Jenkins</a:t>
            </a:r>
          </a:p>
        </p:txBody>
      </p:sp>
      <p:pic>
        <p:nvPicPr>
          <p:cNvPr id="41986" name="Picture 2" descr="Y:\02_ResourceLibrary\GraphicsLibrary\ThinkStock_Images\Objects\166682020.jpg"/>
          <p:cNvPicPr>
            <a:picLocks noChangeAspect="1" noChangeArrowheads="1"/>
          </p:cNvPicPr>
          <p:nvPr/>
        </p:nvPicPr>
        <p:blipFill>
          <a:blip r:embed="rId2" cstate="print"/>
          <a:srcRect/>
          <a:stretch>
            <a:fillRect/>
          </a:stretch>
        </p:blipFill>
        <p:spPr bwMode="auto">
          <a:xfrm>
            <a:off x="611550" y="4065169"/>
            <a:ext cx="1674114" cy="1545336"/>
          </a:xfrm>
          <a:prstGeom prst="ellipse">
            <a:avLst/>
          </a:prstGeom>
          <a:noFill/>
        </p:spPr>
      </p:pic>
      <p:pic>
        <p:nvPicPr>
          <p:cNvPr id="9" name="Picture 8" descr="121198295.jpg"/>
          <p:cNvPicPr preferRelativeResize="0">
            <a:picLocks noChangeAspect="1"/>
          </p:cNvPicPr>
          <p:nvPr/>
        </p:nvPicPr>
        <p:blipFill>
          <a:blip r:embed="rId3" cstate="print"/>
          <a:srcRect l="26693"/>
          <a:stretch>
            <a:fillRect/>
          </a:stretch>
        </p:blipFill>
        <p:spPr>
          <a:xfrm>
            <a:off x="611557" y="1447800"/>
            <a:ext cx="1655315" cy="1528995"/>
          </a:xfrm>
          <a:prstGeom prst="ellipse">
            <a:avLst/>
          </a:prstGeom>
        </p:spPr>
      </p:pic>
      <p:grpSp>
        <p:nvGrpSpPr>
          <p:cNvPr id="2" name="Group 7"/>
          <p:cNvGrpSpPr/>
          <p:nvPr/>
        </p:nvGrpSpPr>
        <p:grpSpPr>
          <a:xfrm>
            <a:off x="5970788" y="323704"/>
            <a:ext cx="3274811" cy="1214810"/>
            <a:chOff x="1155940" y="755995"/>
            <a:chExt cx="2347736" cy="637106"/>
          </a:xfrm>
        </p:grpSpPr>
        <p:sp>
          <p:nvSpPr>
            <p:cNvPr id="10" name="Rounded Rectangle 9"/>
            <p:cNvSpPr/>
            <p:nvPr/>
          </p:nvSpPr>
          <p:spPr>
            <a:xfrm>
              <a:off x="1155940" y="755995"/>
              <a:ext cx="2347736" cy="637106"/>
            </a:xfrm>
            <a:prstGeom prst="roundRect">
              <a:avLst>
                <a:gd name="adj" fmla="val 10000"/>
              </a:avLst>
            </a:prstGeom>
            <a:ln/>
          </p:spPr>
          <p:style>
            <a:lnRef idx="3">
              <a:schemeClr val="lt1"/>
            </a:lnRef>
            <a:fillRef idx="1">
              <a:schemeClr val="accent3"/>
            </a:fillRef>
            <a:effectRef idx="1">
              <a:schemeClr val="accent3"/>
            </a:effectRef>
            <a:fontRef idx="minor">
              <a:schemeClr val="dk1">
                <a:hueOff val="0"/>
                <a:satOff val="0"/>
                <a:lumOff val="0"/>
                <a:alphaOff val="0"/>
              </a:schemeClr>
            </a:fontRef>
          </p:style>
        </p:sp>
        <p:sp>
          <p:nvSpPr>
            <p:cNvPr id="11" name="Rounded Rectangle 4"/>
            <p:cNvSpPr/>
            <p:nvPr/>
          </p:nvSpPr>
          <p:spPr>
            <a:xfrm>
              <a:off x="1174600" y="774655"/>
              <a:ext cx="2310416" cy="59978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pPr>
              <a:r>
                <a:rPr lang="en-US" sz="1800" dirty="0" smtClean="0">
                  <a:solidFill>
                    <a:prstClr val="white"/>
                  </a:solidFill>
                </a:rPr>
                <a:t>Note to the SME : Please provide the module Objectives or validate the partially updated content</a:t>
              </a:r>
              <a:endParaRPr lang="en-US" sz="1800" dirty="0">
                <a:solidFill>
                  <a:prstClr val="white"/>
                </a:solidFill>
              </a:endParaRPr>
            </a:p>
          </p:txBody>
        </p: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Jenkins Training&amp;quot;&quot;/&gt;&lt;property id=&quot;20307&quot; value=&quot;311&quot;/&gt;&lt;/object&gt;&lt;object type=&quot;3&quot; unique_id=&quot;10011&quot;&gt;&lt;property id=&quot;20148&quot; value=&quot;5&quot;/&gt;&lt;property id=&quot;20300&quot; value=&quot;Slide 57&quot;/&gt;&lt;property id=&quot;20307&quot; value=&quot;329&quot;/&gt;&lt;/object&gt;&lt;object type=&quot;3&quot; unique_id=&quot;70278&quot;&gt;&lt;property id=&quot;20148&quot; value=&quot;5&quot;/&gt;&lt;property id=&quot;20300&quot; value=&quot;Slide 2 - &amp;quot;Version Sheet: MANDATORY (hidden in ‘slide show’ mode) &amp;quot;&quot;/&gt;&lt;property id=&quot;20307&quot; value=&quot;415&quot;/&gt;&lt;/object&gt;&lt;object type=&quot;3&quot; unique_id=&quot;70279&quot;&gt;&lt;property id=&quot;20148&quot; value=&quot;5&quot;/&gt;&lt;property id=&quot;20300&quot; value=&quot;Slide 3 - &amp;quot;Note to the SME:&amp;quot;&quot;/&gt;&lt;property id=&quot;20307&quot; value=&quot;416&quot;/&gt;&lt;/object&gt;&lt;object type=&quot;3&quot; unique_id=&quot;70280&quot;&gt;&lt;property id=&quot;20148&quot; value=&quot;5&quot;/&gt;&lt;property id=&quot;20300&quot; value=&quot;Slide 4 - &amp;quot;Ground Rules for Face-to-face Classrooms&amp;quot;&quot;/&gt;&lt;property id=&quot;20307&quot; value=&quot;417&quot;/&gt;&lt;/object&gt;&lt;object type=&quot;3&quot; unique_id=&quot;70281&quot;&gt;&lt;property id=&quot;20148&quot; value=&quot;5&quot;/&gt;&lt;property id=&quot;20300&quot; value=&quot;Slide 5 - &amp;quot;Ground Rules for Virtual Classrooms&amp;quot;&quot;/&gt;&lt;property id=&quot;20307&quot; value=&quot;418&quot;/&gt;&lt;/object&gt;&lt;object type=&quot;3&quot; unique_id=&quot;70282&quot;&gt;&lt;property id=&quot;20148&quot; value=&quot;5&quot;/&gt;&lt;property id=&quot;20300&quot; value=&quot;Slide 6 - &amp;quot;Module at a Glance&amp;quot;&quot;/&gt;&lt;property id=&quot;20307&quot; value=&quot;419&quot;/&gt;&lt;/object&gt;&lt;object type=&quot;3&quot; unique_id=&quot;70283&quot;&gt;&lt;property id=&quot;20148&quot; value=&quot;5&quot;/&gt;&lt;property id=&quot;20300&quot; value=&quot;Slide 7 - &amp;quot;Introductions (for Virtual Classrooms)&amp;quot;&quot;/&gt;&lt;property id=&quot;20307&quot; value=&quot;420&quot;/&gt;&lt;/object&gt;&lt;object type=&quot;3&quot; unique_id=&quot;70284&quot;&gt;&lt;property id=&quot;20148&quot; value=&quot;5&quot;/&gt;&lt;property id=&quot;20300&quot; value=&quot;Slide 8 - &amp;quot;Agenda&amp;quot;&quot;/&gt;&lt;property id=&quot;20307&quot; value=&quot;421&quot;/&gt;&lt;/object&gt;&lt;object type=&quot;3&quot; unique_id=&quot;70285&quot;&gt;&lt;property id=&quot;20148&quot; value=&quot;5&quot;/&gt;&lt;property id=&quot;20300&quot; value=&quot;Slide 9 - &amp;quot;Module Objectives&amp;quot;&quot;/&gt;&lt;property id=&quot;20307&quot; value=&quot;422&quot;/&gt;&lt;/object&gt;&lt;object type=&quot;3&quot; unique_id=&quot;70286&quot;&gt;&lt;property id=&quot;20148&quot; value=&quot;5&quot;/&gt;&lt;property id=&quot;20300&quot; value=&quot;Slide 11 - &amp;quot;About Jenkins&amp;quot;&quot;/&gt;&lt;property id=&quot;20307&quot; value=&quot;414&quot;/&gt;&lt;/object&gt;&lt;object type=&quot;3&quot; unique_id=&quot;70287&quot;&gt;&lt;property id=&quot;20148&quot; value=&quot;5&quot;/&gt;&lt;property id=&quot;20300&quot; value=&quot;Slide 12 - &amp;quot;History&amp;quot;&quot;/&gt;&lt;property id=&quot;20307&quot; value=&quot;423&quot;/&gt;&lt;/object&gt;&lt;object type=&quot;3&quot; unique_id=&quot;70288&quot;&gt;&lt;property id=&quot;20148&quot; value=&quot;5&quot;/&gt;&lt;property id=&quot;20300&quot; value=&quot;Slide 13 - &amp;quot;The Problem!&amp;quot;&quot;/&gt;&lt;property id=&quot;20307&quot; value=&quot;424&quot;/&gt;&lt;/object&gt;&lt;object type=&quot;3&quot; unique_id=&quot;70289&quot;&gt;&lt;property id=&quot;20148&quot; value=&quot;5&quot;/&gt;&lt;property id=&quot;20300&quot; value=&quot;Slide 14 - &amp;quot;What is Continuous Integration (CI)? &amp;quot;&quot;/&gt;&lt;property id=&quot;20307&quot; value=&quot;425&quot;/&gt;&lt;/object&gt;&lt;object type=&quot;3&quot; unique_id=&quot;70290&quot;&gt;&lt;property id=&quot;20148&quot; value=&quot;5&quot;/&gt;&lt;property id=&quot;20300&quot; value=&quot;Slide 16 - &amp;quot;Where Jenkins Fits In (contd.)&amp;quot;&quot;/&gt;&lt;property id=&quot;20307&quot; value=&quot;426&quot;/&gt;&lt;/object&gt;&lt;object type=&quot;3&quot; unique_id=&quot;70683&quot;&gt;&lt;property id=&quot;20148&quot; value=&quot;5&quot;/&gt;&lt;property id=&quot;20300&quot; value=&quot;Slide 18 - &amp;quot;Prerequisites&amp;quot;&quot;/&gt;&lt;property id=&quot;20307&quot; value=&quot;432&quot;/&gt;&lt;/object&gt;&lt;object type=&quot;3&quot; unique_id=&quot;70684&quot;&gt;&lt;property id=&quot;20148&quot; value=&quot;5&quot;/&gt;&lt;property id=&quot;20300&quot; value=&quot;Slide 19 - &amp;quot;Nodes&amp;quot;&quot;/&gt;&lt;property id=&quot;20307&quot; value=&quot;433&quot;/&gt;&lt;/object&gt;&lt;object type=&quot;3&quot; unique_id=&quot;70685&quot;&gt;&lt;property id=&quot;20148&quot; value=&quot;5&quot;/&gt;&lt;property id=&quot;20300&quot; value=&quot;Slide 20 - &amp;quot;Node Uses&amp;quot;&quot;/&gt;&lt;property id=&quot;20307&quot; value=&quot;434&quot;/&gt;&lt;/object&gt;&lt;object type=&quot;3&quot; unique_id=&quot;70686&quot;&gt;&lt;property id=&quot;20148&quot; value=&quot;5&quot;/&gt;&lt;property id=&quot;20300&quot; value=&quot;Slide 21 - &amp;quot;References&amp;quot;&quot;/&gt;&lt;property id=&quot;20307&quot; value=&quot;435&quot;/&gt;&lt;/object&gt;&lt;object type=&quot;3&quot; unique_id=&quot;71487&quot;&gt;&lt;property id=&quot;20148&quot; value=&quot;5&quot;/&gt;&lt;property id=&quot;20300&quot; value=&quot;Slide 10 - &amp;quot;What is Jenkins?&amp;quot;&quot;/&gt;&lt;property id=&quot;20307&quot; value=&quot;440&quot;/&gt;&lt;/object&gt;&lt;object type=&quot;3&quot; unique_id=&quot;71491&quot;&gt;&lt;property id=&quot;20148&quot; value=&quot;5&quot;/&gt;&lt;property id=&quot;20300&quot; value=&quot;Slide 15 - &amp;quot;Where Jenkins Fits In&amp;quot;&quot;/&gt;&lt;property id=&quot;20307&quot; value=&quot;444&quot;/&gt;&lt;/object&gt;&lt;object type=&quot;3&quot; unique_id=&quot;71492&quot;&gt;&lt;property id=&quot;20148&quot; value=&quot;5&quot;/&gt;&lt;property id=&quot;20300&quot; value=&quot;Slide 17 - &amp;quot;Installing Jenkins&amp;quot;&quot;/&gt;&lt;property id=&quot;20307&quot; value=&quot;445&quot;/&gt;&lt;/object&gt;&lt;object type=&quot;3&quot; unique_id=&quot;72565&quot;&gt;&lt;property id=&quot;20148&quot; value=&quot;5&quot;/&gt;&lt;property id=&quot;20300&quot; value=&quot;Slide 22 - &amp;quot;Creating a Simple Job&amp;quot;&quot;/&gt;&lt;property id=&quot;20307&quot; value=&quot;452&quot;/&gt;&lt;/object&gt;&lt;object type=&quot;3&quot; unique_id=&quot;72567&quot;&gt;&lt;property id=&quot;20148&quot; value=&quot;5&quot;/&gt;&lt;property id=&quot;20300&quot; value=&quot;Slide 23 - &amp;quot;Our Project&amp;quot;&quot;/&gt;&lt;property id=&quot;20307&quot; value=&quot;454&quot;/&gt;&lt;/object&gt;&lt;object type=&quot;3&quot; unique_id=&quot;72568&quot;&gt;&lt;property id=&quot;20148&quot; value=&quot;5&quot;/&gt;&lt;property id=&quot;20300&quot; value=&quot;Slide 24 - &amp;quot;Our Project (contd.)&amp;quot;&quot;/&gt;&lt;property id=&quot;20307&quot; value=&quot;455&quot;/&gt;&lt;/object&gt;&lt;object type=&quot;3&quot; unique_id=&quot;72569&quot;&gt;&lt;property id=&quot;20148&quot; value=&quot;5&quot;/&gt;&lt;property id=&quot;20300&quot; value=&quot;Slide 25 - &amp;quot;Our Build Process&amp;quot;&quot;/&gt;&lt;property id=&quot;20307&quot; value=&quot;456&quot;/&gt;&lt;/object&gt;&lt;object type=&quot;3&quot; unique_id=&quot;72570&quot;&gt;&lt;property id=&quot;20148&quot; value=&quot;5&quot;/&gt;&lt;property id=&quot;20300&quot; value=&quot;Slide 26 - &amp;quot;Moving to Jenkins&amp;quot;&quot;/&gt;&lt;property id=&quot;20307&quot; value=&quot;457&quot;/&gt;&lt;/object&gt;&lt;object type=&quot;3&quot; unique_id=&quot;72571&quot;&gt;&lt;property id=&quot;20148&quot; value=&quot;5&quot;/&gt;&lt;property id=&quot;20300&quot; value=&quot;Slide 27 - &amp;quot;Build Triggers&amp;quot;&quot;/&gt;&lt;property id=&quot;20307&quot; value=&quot;458&quot;/&gt;&lt;/object&gt;&lt;object type=&quot;3&quot; unique_id=&quot;72572&quot;&gt;&lt;property id=&quot;20148&quot; value=&quot;5&quot;/&gt;&lt;property id=&quot;20300&quot; value=&quot;Slide 28 - &amp;quot;Build Steps&amp;quot;&quot;/&gt;&lt;property id=&quot;20307&quot; value=&quot;459&quot;/&gt;&lt;/object&gt;&lt;object type=&quot;3&quot; unique_id=&quot;72573&quot;&gt;&lt;property id=&quot;20148&quot; value=&quot;5&quot;/&gt;&lt;property id=&quot;20300&quot; value=&quot;Slide 29 - &amp;quot;Post Build Actions&amp;quot;&quot;/&gt;&lt;property id=&quot;20307&quot; value=&quot;460&quot;/&gt;&lt;/object&gt;&lt;object type=&quot;3&quot; unique_id=&quot;73339&quot;&gt;&lt;property id=&quot;20148&quot; value=&quot;5&quot;/&gt;&lt;property id=&quot;20300&quot; value=&quot;Slide 31 - &amp;quot;Plug-ins&amp;quot;&quot;/&gt;&lt;property id=&quot;20307&quot; value=&quot;461&quot;/&gt;&lt;/object&gt;&lt;object type=&quot;3&quot; unique_id=&quot;73341&quot;&gt;&lt;property id=&quot;20148&quot; value=&quot;5&quot;/&gt;&lt;property id=&quot;20300&quot; value=&quot;Slide 30 - &amp;quot;Summary&amp;quot;&quot;/&gt;&lt;property id=&quot;20307&quot; value=&quot;463&quot;/&gt;&lt;/object&gt;&lt;object type=&quot;3&quot; unique_id=&quot;73342&quot;&gt;&lt;property id=&quot;20148&quot; value=&quot;5&quot;/&gt;&lt;property id=&quot;20300&quot; value=&quot;Slide 32 - &amp;quot;Plug-in Architecture&amp;quot;&quot;/&gt;&lt;property id=&quot;20307&quot; value=&quot;464&quot;/&gt;&lt;/object&gt;&lt;object type=&quot;3&quot; unique_id=&quot;73343&quot;&gt;&lt;property id=&quot;20148&quot; value=&quot;5&quot;/&gt;&lt;property id=&quot;20300&quot; value=&quot;Slide 33 - &amp;quot;Useful Plug-ins Overview&amp;quot;&quot;/&gt;&lt;property id=&quot;20307&quot; value=&quot;465&quot;/&gt;&lt;/object&gt;&lt;object type=&quot;3&quot; unique_id=&quot;74632&quot;&gt;&lt;property id=&quot;20148&quot; value=&quot;5&quot;/&gt;&lt;property id=&quot;20300&quot; value=&quot;Slide 34 - &amp;quot;Source Code&amp;quot;&quot;/&gt;&lt;property id=&quot;20307&quot; value=&quot;466&quot;/&gt;&lt;/object&gt;&lt;object type=&quot;3&quot; unique_id=&quot;74633&quot;&gt;&lt;property id=&quot;20148&quot; value=&quot;5&quot;/&gt;&lt;property id=&quot;20300&quot; value=&quot;Slide 35 - &amp;quot;Triggers&amp;quot;&quot;/&gt;&lt;property id=&quot;20307&quot; value=&quot;467&quot;/&gt;&lt;/object&gt;&lt;object type=&quot;3&quot; unique_id=&quot;74634&quot;&gt;&lt;property id=&quot;20148&quot; value=&quot;5&quot;/&gt;&lt;property id=&quot;20300&quot; value=&quot;Slide 36 - &amp;quot;Build Tools&amp;quot;&quot;/&gt;&lt;property id=&quot;20307&quot; value=&quot;468&quot;/&gt;&lt;/object&gt;&lt;object type=&quot;3&quot; unique_id=&quot;74635&quot;&gt;&lt;property id=&quot;20148&quot; value=&quot;5&quot;/&gt;&lt;property id=&quot;20300&quot; value=&quot;Slide 37 - &amp;quot;Wrappers&amp;quot;&quot;/&gt;&lt;property id=&quot;20307&quot; value=&quot;469&quot;/&gt;&lt;/object&gt;&lt;object type=&quot;3&quot; unique_id=&quot;74636&quot;&gt;&lt;property id=&quot;20148&quot; value=&quot;5&quot;/&gt;&lt;property id=&quot;20300&quot; value=&quot;Slide 38 - &amp;quot;Notifiers&amp;quot;&quot;/&gt;&lt;property id=&quot;20307&quot; value=&quot;470&quot;/&gt;&lt;/object&gt;&lt;object type=&quot;3&quot; unique_id=&quot;74637&quot;&gt;&lt;property id=&quot;20148&quot; value=&quot;5&quot;/&gt;&lt;property id=&quot;20300&quot; value=&quot;Slide 42 - &amp;quot;The Big Picture&amp;quot;&quot;/&gt;&lt;property id=&quot;20307&quot; value=&quot;471&quot;/&gt;&lt;/object&gt;&lt;object type=&quot;3&quot; unique_id=&quot;74639&quot;&gt;&lt;property id=&quot;20148&quot; value=&quot;5&quot;/&gt;&lt;property id=&quot;20300&quot; value=&quot;Slide 43 - &amp;quot;The Flow&amp;quot;&quot;/&gt;&lt;property id=&quot;20307&quot; value=&quot;473&quot;/&gt;&lt;/object&gt;&lt;object type=&quot;3&quot; unique_id=&quot;74640&quot;&gt;&lt;property id=&quot;20148&quot; value=&quot;5&quot;/&gt;&lt;property id=&quot;20300&quot; value=&quot;Slide 44 - &amp;quot;Areas of Discipline&amp;quot;&quot;/&gt;&lt;property id=&quot;20307&quot; value=&quot;474&quot;/&gt;&lt;/object&gt;&lt;object type=&quot;3&quot; unique_id=&quot;74641&quot;&gt;&lt;property id=&quot;20148&quot; value=&quot;5&quot;/&gt;&lt;property id=&quot;20300&quot; value=&quot;Slide 45 - &amp;quot;Unit Testing&amp;quot;&quot;/&gt;&lt;property id=&quot;20307&quot; value=&quot;475&quot;/&gt;&lt;/object&gt;&lt;object type=&quot;3&quot; unique_id=&quot;74642&quot;&gt;&lt;property id=&quot;20148&quot; value=&quot;5&quot;/&gt;&lt;property id=&quot;20300&quot; value=&quot;Slide 47 - &amp;quot;Acceptance Testing&amp;quot;&quot;/&gt;&lt;property id=&quot;20307&quot; value=&quot;476&quot;/&gt;&lt;/object&gt;&lt;object type=&quot;3&quot; unique_id=&quot;75333&quot;&gt;&lt;property id=&quot;20148&quot; value=&quot;5&quot;/&gt;&lt;property id=&quot;20300&quot; value=&quot;Slide 49 - &amp;quot;Code Quality Metrics&amp;quot;&quot;/&gt;&lt;property id=&quot;20307&quot; value=&quot;477&quot;/&gt;&lt;/object&gt;&lt;object type=&quot;3&quot; unique_id=&quot;75334&quot;&gt;&lt;property id=&quot;20148&quot; value=&quot;5&quot;/&gt;&lt;property id=&quot;20300&quot; value=&quot;Slide 52 - &amp;quot;Deployments&amp;quot;&quot;/&gt;&lt;property id=&quot;20307&quot; value=&quot;478&quot;/&gt;&lt;/object&gt;&lt;object type=&quot;3&quot; unique_id=&quot;75335&quot;&gt;&lt;property id=&quot;20148&quot; value=&quot;5&quot;/&gt;&lt;property id=&quot;20300&quot; value=&quot;Slide 53 - &amp;quot;Growing&amp;quot;&quot;/&gt;&lt;property id=&quot;20307&quot; value=&quot;479&quot;/&gt;&lt;/object&gt;&lt;object type=&quot;3&quot; unique_id=&quot;77018&quot;&gt;&lt;property id=&quot;20148&quot; value=&quot;5&quot;/&gt;&lt;property id=&quot;20300&quot; value=&quot;Slide 54 - &amp;quot;Parallelization is Key&amp;quot;&quot;/&gt;&lt;property id=&quot;20307&quot; value=&quot;482&quot;/&gt;&lt;/object&gt;&lt;object type=&quot;3&quot; unique_id=&quot;77019&quot;&gt;&lt;property id=&quot;20148&quot; value=&quot;5&quot;/&gt;&lt;property id=&quot;20300&quot; value=&quot;Slide 55 - &amp;quot;VMs are Your Friend&amp;quot;&quot;/&gt;&lt;property id=&quot;20307&quot; value=&quot;483&quot;/&gt;&lt;/object&gt;&lt;object type=&quot;3&quot; unique_id=&quot;77020&quot;&gt;&lt;property id=&quot;20148&quot; value=&quot;5&quot;/&gt;&lt;property id=&quot;20300&quot; value=&quot;Slide 56 - &amp;quot;To the Cloud! &amp;quot;&quot;/&gt;&lt;property id=&quot;20307&quot; value=&quot;484&quot;/&gt;&lt;/object&gt;&lt;object type=&quot;3&quot; unique_id=&quot;78146&quot;&gt;&lt;property id=&quot;20148&quot; value=&quot;5&quot;/&gt;&lt;property id=&quot;20300&quot; value=&quot;Slide 48 - &amp;quot;Acceptance Testing&amp;quot;&quot;/&gt;&lt;property id=&quot;20307&quot; value=&quot;490&quot;/&gt;&lt;/object&gt;&lt;object type=&quot;3&quot; unique_id=&quot;79298&quot;&gt;&lt;property id=&quot;20148&quot; value=&quot;5&quot;/&gt;&lt;property id=&quot;20300&quot; value=&quot;Slide 39 - &amp;quot;Reporting&amp;quot;&quot;/&gt;&lt;property id=&quot;20307&quot; value=&quot;491&quot;/&gt;&lt;/object&gt;&lt;object type=&quot;3&quot; unique_id=&quot;79299&quot;&gt;&lt;property id=&quot;20148&quot; value=&quot;5&quot;/&gt;&lt;property id=&quot;20300&quot; value=&quot;Slide 40 - &amp;quot;Artifacts / UI&amp;quot;&quot;/&gt;&lt;property id=&quot;20307&quot; value=&quot;492&quot;/&gt;&lt;/object&gt;&lt;object type=&quot;3&quot; unique_id=&quot;79300&quot;&gt;&lt;property id=&quot;20148&quot; value=&quot;5&quot;/&gt;&lt;property id=&quot;20300&quot; value=&quot;Slide 41 - &amp;quot;Summary&amp;quot;&quot;/&gt;&lt;property id=&quot;20307&quot; value=&quot;493&quot;/&gt;&lt;/object&gt;&lt;object type=&quot;3&quot; unique_id=&quot;79301&quot;&gt;&lt;property id=&quot;20148&quot; value=&quot;5&quot;/&gt;&lt;property id=&quot;20300&quot; value=&quot;Slide 46 - &amp;quot;Test Coverage&amp;quot;&quot;/&gt;&lt;property id=&quot;20307&quot; value=&quot;494&quot;/&gt;&lt;/object&gt;&lt;object type=&quot;3&quot; unique_id=&quot;79786&quot;&gt;&lt;property id=&quot;20148&quot; value=&quot;5&quot;/&gt;&lt;property id=&quot;20300&quot; value=&quot;Slide 50 - &amp;quot;Notifications&amp;quot;&quot;/&gt;&lt;property id=&quot;20307&quot; value=&quot;495&quot;/&gt;&lt;/object&gt;&lt;object type=&quot;3&quot; unique_id=&quot;79787&quot;&gt;&lt;property id=&quot;20148&quot; value=&quot;5&quot;/&gt;&lt;property id=&quot;20300&quot; value=&quot;Slide 51 - &amp;quot;Documentation&amp;quot;&quot;/&gt;&lt;property id=&quot;20307&quot; value=&quot;496&quot;/&gt;&lt;/object&gt;&lt;/object&gt;&lt;object type=&quot;8&quot; unique_id=&quot;10022&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0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00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00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0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00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00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00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1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01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01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01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01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01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01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01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1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1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2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2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102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102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1024.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102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2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0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02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3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031.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103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103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03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03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03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3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3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3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4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4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4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4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4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04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04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4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04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04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5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5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5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5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05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05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05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05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05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05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6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06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06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06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06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6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6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6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6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06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7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07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7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7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7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7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7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7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7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7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8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08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8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08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08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8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8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8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08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9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09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09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09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09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09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09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09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09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09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10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10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10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10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0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0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10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0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0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0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1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1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1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1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1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11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1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1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11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11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2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2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2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2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12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12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12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12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12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12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3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13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13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13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13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13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13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13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13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3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4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14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4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4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4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4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4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4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4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4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5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5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5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15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15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5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5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5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5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15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6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16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16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16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16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16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16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16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16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16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7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17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17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17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7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7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17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7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7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7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8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8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8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8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8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18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8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8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18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18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19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9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9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9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19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19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19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19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19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19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0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20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20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20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20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20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20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20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20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20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1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1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1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1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1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1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1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1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1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1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2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22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2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22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22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2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2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2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2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22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3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23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23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23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23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23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23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23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23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23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4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24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24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24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24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24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4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4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4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4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5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5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5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5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5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25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5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25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25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6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6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6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6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26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26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26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26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26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26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7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27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27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27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27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27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27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27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27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27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8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8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8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8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8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8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8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8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8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8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29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29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9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29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29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9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9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9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9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29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0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30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0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0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30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30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30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30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30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30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1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31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31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31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31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31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31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31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31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31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2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32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2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2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2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2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2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2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2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2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3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3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3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3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33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33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33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3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3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33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4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34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34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34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34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34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34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34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34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34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5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35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35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35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35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35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35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5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5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5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6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6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6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6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6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6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6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6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6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36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7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37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7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7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37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37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37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37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37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37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8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38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38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38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38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38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38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38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38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38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39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39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9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9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9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9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9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9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9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9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0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0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0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0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40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40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40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40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40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0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1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1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1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1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1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1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1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1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1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41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2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42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42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42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42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42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42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2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2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2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3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3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3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43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43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3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3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3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3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43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4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44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44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44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4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4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4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4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4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4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5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5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5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5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45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45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45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45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45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45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6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46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6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6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6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46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6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6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46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46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7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7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7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7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47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47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47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47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47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7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8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8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8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8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8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8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8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8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8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48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49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49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49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49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49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49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49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9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9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9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0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50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50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50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50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50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50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50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51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51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51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51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51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51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51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51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51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51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52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52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52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52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52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52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52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2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52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2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3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53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53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53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53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53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53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3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53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53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4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4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54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54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54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54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54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54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54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54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155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55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55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55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55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55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55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55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558.xml><?xml version="1.0" encoding="utf-8"?>
<p:tagLst xmlns:a="http://schemas.openxmlformats.org/drawingml/2006/main" xmlns:r="http://schemas.openxmlformats.org/officeDocument/2006/relationships" xmlns:p="http://schemas.openxmlformats.org/presentationml/2006/main">
  <p:tag name="THINKCELLSHAPEDONOTDELETE" val="paLI83S.QyU2cWSfucWO3YA"/>
</p:tagLst>
</file>

<file path=ppt/tags/tag1559.xml><?xml version="1.0" encoding="utf-8"?>
<p:tagLst xmlns:a="http://schemas.openxmlformats.org/drawingml/2006/main" xmlns:r="http://schemas.openxmlformats.org/officeDocument/2006/relationships" xmlns:p="http://schemas.openxmlformats.org/presentationml/2006/main">
  <p:tag name="THINKCELLSHAPEDONOTDELETE" val="phxTia5XSD0.OzMnWznRyt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6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6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D0135954-B80E-4E0F-9E7B-AB1182401EAA}&quot;/&gt;&lt;isInvalidForFieldText val=&quot;0&quot;/&gt;&lt;Image&gt;&lt;filename val=&quot;C:\Users\kthatte\AppData\Local\Temp\CP74203534062Session\CPTrustFolder74203534062\PPTImport74205052232\data\asimages\{D0135954-B80E-4E0F-9E7B-AB1182401EAA}_MtorLt.png&quot;/&gt;&lt;left val=&quot;-4&quot;/&gt;&lt;top val=&quot;264&quot;/&gt;&lt;width val=&quot;730&quot;/&gt;&lt;height val=&quot;283&quot;/&gt;&lt;hasText val=&quot;1&quot;/&gt;&lt;/Image&gt;&lt;/ThreeDShapeInfo&gt;"/>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0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2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6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36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5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6.xml><?xml version="1.0" encoding="utf-8"?>
<p:tagLst xmlns:a="http://schemas.openxmlformats.org/drawingml/2006/main" xmlns:r="http://schemas.openxmlformats.org/officeDocument/2006/relationships" xmlns:p="http://schemas.openxmlformats.org/presentationml/2006/main">
  <p:tag name="PRESENTER_SHAPEINFO" val="&lt;ThreeDShapeInfo&gt;&lt;uuid val=&quot;{BCE0FC22-9DB0-4EB3-A689-00953906E609}&quot;/&gt;&lt;isInvalidForFieldText val=&quot;0&quot;/&gt;&lt;Image&gt;&lt;filename val=&quot;C:\Users\kthatte\AppData\Local\Temp\CP545623408496Session\CPTrustFolder545623408542\PPTImport545623521924\data\asimages\{BCE0FC22-9DB0-4EB3-A689-00953906E609}_3.png&quot;/&gt;&lt;left val=&quot;0&quot;/&gt;&lt;top val=&quot;105&quot;/&gt;&lt;width val=&quot;781&quot;/&gt;&lt;height val=&quot;398&quot;/&gt;&lt;hasText val=&quot;1&quot;/&gt;&lt;/Image&gt;&lt;/ThreeDShapeInfo&gt;"/>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5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6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7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7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77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773.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774.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77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77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7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7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8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8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8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8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8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8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8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9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9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9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0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0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0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1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3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5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8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8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8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8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8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0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1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1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1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1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1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2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2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2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2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3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3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3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3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4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4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5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5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6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6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6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7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7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7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7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7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7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7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8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8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8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8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8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8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8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8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8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8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9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9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9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9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9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9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9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9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9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heme/theme1.xml><?xml version="1.0" encoding="utf-8"?>
<a:theme xmlns:a="http://schemas.openxmlformats.org/drawingml/2006/main" name="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3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2.xml><?xml version="1.0" encoding="utf-8"?>
<a:theme xmlns:a="http://schemas.openxmlformats.org/drawingml/2006/main" name="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3.xml><?xml version="1.0" encoding="utf-8"?>
<a:theme xmlns:a="http://schemas.openxmlformats.org/drawingml/2006/main" name="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4.xml><?xml version="1.0" encoding="utf-8"?>
<a:theme xmlns:a="http://schemas.openxmlformats.org/drawingml/2006/main" name="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5.xml><?xml version="1.0" encoding="utf-8"?>
<a:theme xmlns:a="http://schemas.openxmlformats.org/drawingml/2006/main" name="8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7.xml><?xml version="1.0" encoding="utf-8"?>
<a:theme xmlns:a="http://schemas.openxmlformats.org/drawingml/2006/main" name="1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8.xml><?xml version="1.0" encoding="utf-8"?>
<a:theme xmlns:a="http://schemas.openxmlformats.org/drawingml/2006/main" name="1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9.xml><?xml version="1.0" encoding="utf-8"?>
<a:theme xmlns:a="http://schemas.openxmlformats.org/drawingml/2006/main" name="1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3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2.xml><?xml version="1.0" encoding="utf-8"?>
<a:theme xmlns:a="http://schemas.openxmlformats.org/drawingml/2006/main" name="1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3.xml><?xml version="1.0" encoding="utf-8"?>
<a:theme xmlns:a="http://schemas.openxmlformats.org/drawingml/2006/main" name="1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4.xml><?xml version="1.0" encoding="utf-8"?>
<a:theme xmlns:a="http://schemas.openxmlformats.org/drawingml/2006/main" name="1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5.xml><?xml version="1.0" encoding="utf-8"?>
<a:theme xmlns:a="http://schemas.openxmlformats.org/drawingml/2006/main" name="1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6.xml><?xml version="1.0" encoding="utf-8"?>
<a:theme xmlns:a="http://schemas.openxmlformats.org/drawingml/2006/main" name="1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7.xml><?xml version="1.0" encoding="utf-8"?>
<a:theme xmlns:a="http://schemas.openxmlformats.org/drawingml/2006/main" name="2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8.xml><?xml version="1.0" encoding="utf-8"?>
<a:theme xmlns:a="http://schemas.openxmlformats.org/drawingml/2006/main" name="21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2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1.xml><?xml version="1.0" encoding="utf-8"?>
<a:theme xmlns:a="http://schemas.openxmlformats.org/drawingml/2006/main" name="2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2.xml><?xml version="1.0" encoding="utf-8"?>
<a:theme xmlns:a="http://schemas.openxmlformats.org/drawingml/2006/main" name="2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3.xml><?xml version="1.0" encoding="utf-8"?>
<a:theme xmlns:a="http://schemas.openxmlformats.org/drawingml/2006/main" name="2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4.xml><?xml version="1.0" encoding="utf-8"?>
<a:theme xmlns:a="http://schemas.openxmlformats.org/drawingml/2006/main" name="2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5.xml><?xml version="1.0" encoding="utf-8"?>
<a:theme xmlns:a="http://schemas.openxmlformats.org/drawingml/2006/main" name="2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6.xml><?xml version="1.0" encoding="utf-8"?>
<a:theme xmlns:a="http://schemas.openxmlformats.org/drawingml/2006/main" name="29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3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8.xml><?xml version="1.0" encoding="utf-8"?>
<a:theme xmlns:a="http://schemas.openxmlformats.org/drawingml/2006/main" name="3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9.xml><?xml version="1.0" encoding="utf-8"?>
<a:theme xmlns:a="http://schemas.openxmlformats.org/drawingml/2006/main" name="3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xml><?xml version="1.0" encoding="utf-8"?>
<a:theme xmlns:a="http://schemas.openxmlformats.org/drawingml/2006/main" name="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3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1.xml><?xml version="1.0" encoding="utf-8"?>
<a:theme xmlns:a="http://schemas.openxmlformats.org/drawingml/2006/main" name="3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2.xml><?xml version="1.0" encoding="utf-8"?>
<a:theme xmlns:a="http://schemas.openxmlformats.org/drawingml/2006/main" name="3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3.xml><?xml version="1.0" encoding="utf-8"?>
<a:theme xmlns:a="http://schemas.openxmlformats.org/drawingml/2006/main" name="3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4.xml><?xml version="1.0" encoding="utf-8"?>
<a:theme xmlns:a="http://schemas.openxmlformats.org/drawingml/2006/main" name="3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5.xml><?xml version="1.0" encoding="utf-8"?>
<a:theme xmlns:a="http://schemas.openxmlformats.org/drawingml/2006/main" name="3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6.xml><?xml version="1.0" encoding="utf-8"?>
<a:theme xmlns:a="http://schemas.openxmlformats.org/drawingml/2006/main" name="3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7.xml><?xml version="1.0" encoding="utf-8"?>
<a:theme xmlns:a="http://schemas.openxmlformats.org/drawingml/2006/main" name="4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8.xml><?xml version="1.0" encoding="utf-8"?>
<a:theme xmlns:a="http://schemas.openxmlformats.org/drawingml/2006/main" name="4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9.xml><?xml version="1.0" encoding="utf-8"?>
<a:theme xmlns:a="http://schemas.openxmlformats.org/drawingml/2006/main" name="4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xml><?xml version="1.0" encoding="utf-8"?>
<a:theme xmlns:a="http://schemas.openxmlformats.org/drawingml/2006/main" name="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0.xml><?xml version="1.0" encoding="utf-8"?>
<a:theme xmlns:a="http://schemas.openxmlformats.org/drawingml/2006/main" name="4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1.xml><?xml version="1.0" encoding="utf-8"?>
<a:theme xmlns:a="http://schemas.openxmlformats.org/drawingml/2006/main" name="4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8.xml><?xml version="1.0" encoding="utf-8"?>
<a:theme xmlns:a="http://schemas.openxmlformats.org/drawingml/2006/main" name="1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16C4DBD491364CAF3E055A9CF76054" ma:contentTypeVersion="0" ma:contentTypeDescription="Create a new document." ma:contentTypeScope="" ma:versionID="a3f530d820964f3a9eaecfb804dfc18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3FD1E8-FD78-40E4-8ED9-724EB5923C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59883F9E-83BE-4309-A0B3-6ABD997E2BB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B1900B3-A292-4747-BB12-A55D344978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 Template</Template>
  <TotalTime>6565</TotalTime>
  <Words>1480</Words>
  <Application>Microsoft Office PowerPoint</Application>
  <PresentationFormat>A4 Paper (210x297 mm)</PresentationFormat>
  <Paragraphs>232</Paragraphs>
  <Slides>27</Slides>
  <Notes>18</Notes>
  <HiddenSlides>2</HiddenSlides>
  <MMClips>0</MMClips>
  <ScaleCrop>false</ScaleCrop>
  <HeadingPairs>
    <vt:vector size="6" baseType="variant">
      <vt:variant>
        <vt:lpstr>Theme</vt:lpstr>
      </vt:variant>
      <vt:variant>
        <vt:i4>51</vt:i4>
      </vt:variant>
      <vt:variant>
        <vt:lpstr>Embedded OLE Servers</vt:lpstr>
      </vt:variant>
      <vt:variant>
        <vt:i4>1</vt:i4>
      </vt:variant>
      <vt:variant>
        <vt:lpstr>Slide Titles</vt:lpstr>
      </vt:variant>
      <vt:variant>
        <vt:i4>27</vt:i4>
      </vt:variant>
    </vt:vector>
  </HeadingPairs>
  <TitlesOfParts>
    <vt:vector size="79" baseType="lpstr">
      <vt:lpstr>PPT Template</vt:lpstr>
      <vt:lpstr>Closing slides</vt:lpstr>
      <vt:lpstr>Section break</vt:lpstr>
      <vt:lpstr>Capgemini FSGBU Learning and Culture 2014</vt:lpstr>
      <vt:lpstr>ppt_Template_Capgemini_August 02 2013</vt:lpstr>
      <vt:lpstr>1_Capgemini FSGBU Learning and Culture 2014</vt:lpstr>
      <vt:lpstr>1_ppt_Template_Capgemini_August 02 2013</vt:lpstr>
      <vt:lpstr>1_PPT template</vt:lpstr>
      <vt:lpstr>2_PPT Template</vt:lpstr>
      <vt:lpstr>3_PPT template</vt:lpstr>
      <vt:lpstr>4_PPT Template</vt:lpstr>
      <vt:lpstr>5_PPT Template</vt:lpstr>
      <vt:lpstr>6_PPT Template</vt:lpstr>
      <vt:lpstr>7_PPT Template</vt:lpstr>
      <vt:lpstr>8_PPT template</vt:lpstr>
      <vt:lpstr>9_PPT Template</vt:lpstr>
      <vt:lpstr>10_PPT Template</vt:lpstr>
      <vt:lpstr>11_PPT Template</vt:lpstr>
      <vt:lpstr>12_PPT Template</vt:lpstr>
      <vt:lpstr>13_PPT template</vt:lpstr>
      <vt:lpstr>14_PPT Template</vt:lpstr>
      <vt:lpstr>15_PPT Template</vt:lpstr>
      <vt:lpstr>16_PPT Template</vt:lpstr>
      <vt:lpstr>17_PPT Template</vt:lpstr>
      <vt:lpstr>18_PPT Template</vt:lpstr>
      <vt:lpstr>19_PPT Template</vt:lpstr>
      <vt:lpstr>20_PPT Template</vt:lpstr>
      <vt:lpstr>21_PPT template</vt:lpstr>
      <vt:lpstr>22_PPT Template</vt:lpstr>
      <vt:lpstr>23_PPT Template</vt:lpstr>
      <vt:lpstr>24_PPT Template</vt:lpstr>
      <vt:lpstr>25_PPT Template</vt:lpstr>
      <vt:lpstr>26_PPT Template</vt:lpstr>
      <vt:lpstr>27_PPT Template</vt:lpstr>
      <vt:lpstr>28_PPT Template</vt:lpstr>
      <vt:lpstr>29_PPT template</vt:lpstr>
      <vt:lpstr>30_PPT Template</vt:lpstr>
      <vt:lpstr>31_PPT Template</vt:lpstr>
      <vt:lpstr>32_PPT Template</vt:lpstr>
      <vt:lpstr>33_PPT Template</vt:lpstr>
      <vt:lpstr>34_PPT Template</vt:lpstr>
      <vt:lpstr>35_PPT Template</vt:lpstr>
      <vt:lpstr>36_PPT Template</vt:lpstr>
      <vt:lpstr>37_PPT Template</vt:lpstr>
      <vt:lpstr>38_PPT Template</vt:lpstr>
      <vt:lpstr>39_PPT Template</vt:lpstr>
      <vt:lpstr>40_PPT Template</vt:lpstr>
      <vt:lpstr>41_PPT Template</vt:lpstr>
      <vt:lpstr>42_PPT Template</vt:lpstr>
      <vt:lpstr>43_PPT Template</vt:lpstr>
      <vt:lpstr>44_PPT Template</vt:lpstr>
      <vt:lpstr>think-cell Slide</vt:lpstr>
      <vt:lpstr>AWS – Cloud Front</vt:lpstr>
      <vt:lpstr>Version Sheet: MANDATORY (hidden in ‘slide show’ mode) </vt:lpstr>
      <vt:lpstr>Note to the SME:</vt:lpstr>
      <vt:lpstr>Ground Rules for Face-to-face Classrooms</vt:lpstr>
      <vt:lpstr>Ground Rules for Virtual Classrooms</vt:lpstr>
      <vt:lpstr>Module at a Glance</vt:lpstr>
      <vt:lpstr>Introductions (for Virtual Classrooms)</vt:lpstr>
      <vt:lpstr>Agenda</vt:lpstr>
      <vt:lpstr>Module Objectives</vt:lpstr>
      <vt:lpstr>Introduction to AWS Cloud Front</vt:lpstr>
      <vt:lpstr>Introduction to AWS Cloud Front</vt:lpstr>
      <vt:lpstr>Introduction to AWS Cloud Front</vt:lpstr>
      <vt:lpstr>Introduction to AWS Cloud Front</vt:lpstr>
      <vt:lpstr>Introduction to AWS Cloud Front</vt:lpstr>
      <vt:lpstr>Introduction to AWS Cloud Front</vt:lpstr>
      <vt:lpstr>Security</vt:lpstr>
      <vt:lpstr>Geo - Targeting</vt:lpstr>
      <vt:lpstr>Benefits</vt:lpstr>
      <vt:lpstr>Users of AWS</vt:lpstr>
      <vt:lpstr>Users of AWS</vt:lpstr>
      <vt:lpstr>Users of AWS</vt:lpstr>
      <vt:lpstr>Tools and Technologies</vt:lpstr>
      <vt:lpstr>Cost Effective</vt:lpstr>
      <vt:lpstr>Data transfer</vt:lpstr>
      <vt:lpstr>Data transfer</vt:lpstr>
      <vt:lpstr>Lab</vt:lpstr>
      <vt:lpstr>Slide 27</vt:lpstr>
    </vt:vector>
  </TitlesOfParts>
  <Company>Capgemini GCC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Namazi, Parveezeh</dc:creator>
  <cp:lastModifiedBy>vidavid</cp:lastModifiedBy>
  <cp:revision>256</cp:revision>
  <dcterms:created xsi:type="dcterms:W3CDTF">2015-03-06T11:43:58Z</dcterms:created>
  <dcterms:modified xsi:type="dcterms:W3CDTF">2016-08-24T03:43:23Z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0x0101001916C4DBD491364CAF3E055A9CF76054</vt:lpwstr>
  </property>
</Properties>
</file>